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x-e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9" r:id="rId2"/>
    <p:sldId id="301" r:id="rId3"/>
    <p:sldId id="299" r:id="rId4"/>
    <p:sldId id="268" r:id="rId5"/>
    <p:sldId id="290" r:id="rId6"/>
    <p:sldId id="26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5-4845-8F67-2ECABEDA8C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5-4845-8F67-2ECABEDA8C2A}"/>
              </c:ext>
            </c:extLst>
          </c:dPt>
          <c:dLbls>
            <c:dLbl>
              <c:idx val="0"/>
              <c:layout>
                <c:manualLayout>
                  <c:x val="-6.7891862159256466E-2"/>
                  <c:y val="-0.206071767218217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25-4845-8F67-2ECABEDA8C2A}"/>
                </c:ext>
              </c:extLst>
            </c:dLbl>
            <c:dLbl>
              <c:idx val="1"/>
              <c:layout>
                <c:manualLayout>
                  <c:x val="0.13014283214041367"/>
                  <c:y val="0.20941572802062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25-4845-8F67-2ECABEDA8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True positive</c:v>
                </c:pt>
                <c:pt idx="1">
                  <c:v>False alarm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169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25-4845-8F67-2ECABEDA8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C7-514E-90FA-53D43B23FB4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C7-514E-90FA-53D43B23FB45}"/>
              </c:ext>
            </c:extLst>
          </c:dPt>
          <c:dLbls>
            <c:dLbl>
              <c:idx val="0"/>
              <c:layout>
                <c:manualLayout>
                  <c:x val="-0.17208934953944416"/>
                  <c:y val="-0.192715663173809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C7-514E-90FA-53D43B23FB45}"/>
                </c:ext>
              </c:extLst>
            </c:dLbl>
            <c:dLbl>
              <c:idx val="1"/>
              <c:layout>
                <c:manualLayout>
                  <c:x val="0.28688225567242281"/>
                  <c:y val="0.192203175958574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C7-514E-90FA-53D43B23F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True positive</c:v>
                </c:pt>
                <c:pt idx="1">
                  <c:v>False alarm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C7-514E-90FA-53D43B23F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0-0841-80BC-5E77EDF8E7B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0-0841-80BC-5E77EDF8E7B0}"/>
              </c:ext>
            </c:extLst>
          </c:dPt>
          <c:dLbls>
            <c:dLbl>
              <c:idx val="0"/>
              <c:layout>
                <c:manualLayout>
                  <c:x val="-3.1809322491377072E-2"/>
                  <c:y val="-0.206071616563340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0-0841-80BC-5E77EDF8E7B0}"/>
                </c:ext>
              </c:extLst>
            </c:dLbl>
            <c:dLbl>
              <c:idx val="1"/>
              <c:layout>
                <c:manualLayout>
                  <c:x val="0.10743821846428342"/>
                  <c:y val="0.210772458767107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0-0841-80BC-5E77EDF8E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True positive</c:v>
                </c:pt>
                <c:pt idx="1">
                  <c:v>False alarm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188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0-0841-80BC-5E77EDF8E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01-0848-A39D-8436BA5E3CF1}"/>
              </c:ext>
            </c:extLst>
          </c:dPt>
          <c:dPt>
            <c:idx val="1"/>
            <c:bubble3D val="0"/>
            <c:spPr>
              <a:solidFill>
                <a:srgbClr val="8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01-0848-A39D-8436BA5E3CF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01-0848-A39D-8436BA5E3CF1}"/>
              </c:ext>
            </c:extLst>
          </c:dPt>
          <c:dLbls>
            <c:dLbl>
              <c:idx val="0"/>
              <c:layout>
                <c:manualLayout>
                  <c:x val="-8.5312715604568906E-2"/>
                  <c:y val="0.161844790263525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01-0848-A39D-8436BA5E3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110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01-0848-A39D-8436BA5E3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8"/>
          <c:order val="0"/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32-7A04-844C-8766-93A054E49786}"/>
              </c:ext>
            </c:extLst>
          </c:dPt>
          <c:dPt>
            <c:idx val="2"/>
            <c:bubble3D val="0"/>
            <c:spPr>
              <a:solidFill>
                <a:srgbClr val="8C0000"/>
              </a:solidFill>
            </c:spPr>
            <c:extLst>
              <c:ext xmlns:c16="http://schemas.microsoft.com/office/drawing/2014/chart" uri="{C3380CC4-5D6E-409C-BE32-E72D297353CC}">
                <c16:uniqueId val="{00000040-F635-3747-9780-C7996F1DD6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5-3747-9780-C7996F1DD69D}"/>
            </c:ext>
          </c:extLst>
        </c:ser>
        <c:ser>
          <c:idx val="9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35-3747-9780-C7996F1DD69D}"/>
            </c:ext>
          </c:extLst>
        </c:ser>
        <c:ser>
          <c:idx val="10"/>
          <c:order val="2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5-3747-9780-C7996F1DD69D}"/>
            </c:ext>
          </c:extLst>
        </c:ser>
        <c:ser>
          <c:idx val="11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635-3747-9780-C7996F1DD69D}"/>
            </c:ext>
          </c:extLst>
        </c:ser>
        <c:ser>
          <c:idx val="12"/>
          <c:order val="4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635-3747-9780-C7996F1DD69D}"/>
            </c:ext>
          </c:extLst>
        </c:ser>
        <c:ser>
          <c:idx val="13"/>
          <c:order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635-3747-9780-C7996F1DD69D}"/>
            </c:ext>
          </c:extLst>
        </c:ser>
        <c:ser>
          <c:idx val="14"/>
          <c:order val="6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635-3747-9780-C7996F1DD69D}"/>
            </c:ext>
          </c:extLst>
        </c:ser>
        <c:ser>
          <c:idx val="15"/>
          <c:order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635-3747-9780-C7996F1DD69D}"/>
            </c:ext>
          </c:extLst>
        </c:ser>
        <c:ser>
          <c:idx val="4"/>
          <c:order val="8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635-3747-9780-C7996F1DD69D}"/>
            </c:ext>
          </c:extLst>
        </c:ser>
        <c:ser>
          <c:idx val="5"/>
          <c:order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635-3747-9780-C7996F1DD69D}"/>
            </c:ext>
          </c:extLst>
        </c:ser>
        <c:ser>
          <c:idx val="6"/>
          <c:order val="10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635-3747-9780-C7996F1DD69D}"/>
            </c:ext>
          </c:extLst>
        </c:ser>
        <c:ser>
          <c:idx val="7"/>
          <c:order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F635-3747-9780-C7996F1DD69D}"/>
            </c:ext>
          </c:extLst>
        </c:ser>
        <c:ser>
          <c:idx val="2"/>
          <c:order val="12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F635-3747-9780-C7996F1DD69D}"/>
            </c:ext>
          </c:extLst>
        </c:ser>
        <c:ser>
          <c:idx val="3"/>
          <c:order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F635-3747-9780-C7996F1DD69D}"/>
            </c:ext>
          </c:extLst>
        </c:ser>
        <c:ser>
          <c:idx val="1"/>
          <c:order val="14"/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F635-3747-9780-C7996F1DD69D}"/>
            </c:ext>
          </c:extLst>
        </c:ser>
        <c:ser>
          <c:idx val="0"/>
          <c:order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635-3747-9780-C7996F1DD6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635-3747-9780-C7996F1DD6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635-3747-9780-C7996F1DD69D}"/>
              </c:ext>
            </c:extLst>
          </c:dPt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105</c:v>
                </c:pt>
                <c:pt idx="1">
                  <c:v>129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F635-3747-9780-C7996F1DD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en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4-F44C-8EC3-5E4C5700CFE3}"/>
              </c:ext>
            </c:extLst>
          </c:dPt>
          <c:dPt>
            <c:idx val="1"/>
            <c:bubble3D val="0"/>
            <c:spPr>
              <a:solidFill>
                <a:srgbClr val="8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4-F44C-8EC3-5E4C5700CF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4-F44C-8EC3-5E4C5700CFE3}"/>
              </c:ext>
            </c:extLst>
          </c:dPt>
          <c:dLbls>
            <c:dLbl>
              <c:idx val="0"/>
              <c:layout>
                <c:manualLayout>
                  <c:x val="-0.15338871577301544"/>
                  <c:y val="0.203568163368681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4973088350582"/>
                      <c:h val="0.137120215615271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94-F44C-8EC3-5E4C5700C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Helicopter</c:v>
                </c:pt>
                <c:pt idx="1">
                  <c:v>COSMIC-EYE</c:v>
                </c:pt>
                <c:pt idx="2">
                  <c:v>Both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69</c:v>
                </c:pt>
                <c:pt idx="1">
                  <c:v>88</c:v>
                </c:pt>
                <c:pt idx="2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94-F44C-8EC3-5E4C5700C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691413"/>
            </a:solidFill>
          </c:spPr>
          <c:dPt>
            <c:idx val="0"/>
            <c:bubble3D val="0"/>
            <c:spPr>
              <a:solidFill>
                <a:srgbClr val="8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C3-1B47-858E-AFB2DB89C55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C3-1B47-858E-AFB2DB89C556}"/>
              </c:ext>
            </c:extLst>
          </c:dPt>
          <c:val>
            <c:numRef>
              <c:f>Sheet1!$B$6:$B$7</c:f>
              <c:numCache>
                <c:formatCode>General</c:formatCode>
                <c:ptCount val="2"/>
                <c:pt idx="0">
                  <c:v>39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C3-1B47-858E-AFB2DB89C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691413"/>
            </a:solidFill>
          </c:spPr>
          <c:dPt>
            <c:idx val="0"/>
            <c:bubble3D val="0"/>
            <c:spPr>
              <a:solidFill>
                <a:srgbClr val="8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1-0B45-A9A6-5D9B2753BAE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41-0B45-A9A6-5D9B2753BAE8}"/>
              </c:ext>
            </c:extLst>
          </c:dPt>
          <c:val>
            <c:numRef>
              <c:f>Sheet1!$D$6:$D$7</c:f>
              <c:numCache>
                <c:formatCode>General</c:formatCode>
                <c:ptCount val="2"/>
                <c:pt idx="0">
                  <c:v>77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1-0B45-A9A6-5D9B2753B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E-724F-B988-72C49DD5233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7E-724F-B988-72C49DD5233E}"/>
              </c:ext>
            </c:extLst>
          </c:dPt>
          <c:val>
            <c:numRef>
              <c:f>Sheet1!$F$6:$F$7</c:f>
              <c:numCache>
                <c:formatCode>General</c:formatCode>
                <c:ptCount val="2"/>
                <c:pt idx="0">
                  <c:v>144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7E-724F-B988-72C49DD52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05A5-BEC9-4627-9A2F-B16B10ADA1DD}" type="datetimeFigureOut">
              <a:rPr lang="nl-NL" smtClean="0"/>
              <a:t>17-5-2024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2D77F-9889-4AD9-8C67-DCEB07F04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9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996950"/>
            <a:ext cx="4799013" cy="2700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BBEA4-D1F2-4D7D-BF98-19FBDD9EE442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996950"/>
            <a:ext cx="4799013" cy="2700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type of area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Lunchlezing Innovatietraject satelliet-inspecties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nl-NL"/>
              <a:t>Groningen, 6 februari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Bas Schoonbeek en Arnaud van den Berg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BEA4-D1F2-4D7D-BF98-19FBDD9EE442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152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Half bee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1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605500"/>
            <a:ext cx="12192000" cy="3252500"/>
          </a:xfrm>
          <a:custGeom>
            <a:avLst/>
            <a:gdLst>
              <a:gd name="connsiteX0" fmla="*/ 9144000 w 9144000"/>
              <a:gd name="connsiteY0" fmla="*/ 0 h 3252500"/>
              <a:gd name="connsiteX1" fmla="*/ 9144000 w 9144000"/>
              <a:gd name="connsiteY1" fmla="*/ 3252500 h 3252500"/>
              <a:gd name="connsiteX2" fmla="*/ 0 w 9144000"/>
              <a:gd name="connsiteY2" fmla="*/ 3252500 h 3252500"/>
              <a:gd name="connsiteX3" fmla="*/ 0 w 9144000"/>
              <a:gd name="connsiteY3" fmla="*/ 574675 h 3252500"/>
              <a:gd name="connsiteX4" fmla="*/ 14684 w 9144000"/>
              <a:gd name="connsiteY4" fmla="*/ 557808 h 3252500"/>
              <a:gd name="connsiteX5" fmla="*/ 26988 w 9144000"/>
              <a:gd name="connsiteY5" fmla="*/ 544116 h 3252500"/>
              <a:gd name="connsiteX6" fmla="*/ 1243211 w 9144000"/>
              <a:gd name="connsiteY6" fmla="*/ 397 h 3252500"/>
              <a:gd name="connsiteX7" fmla="*/ 9144000 w 9144000"/>
              <a:gd name="connsiteY7" fmla="*/ 0 h 32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252500">
                <a:moveTo>
                  <a:pt x="9144000" y="0"/>
                </a:moveTo>
                <a:lnTo>
                  <a:pt x="9144000" y="3252500"/>
                </a:lnTo>
                <a:lnTo>
                  <a:pt x="0" y="3252500"/>
                </a:lnTo>
                <a:lnTo>
                  <a:pt x="0" y="574675"/>
                </a:lnTo>
                <a:cubicBezTo>
                  <a:pt x="3374" y="570706"/>
                  <a:pt x="11510" y="561578"/>
                  <a:pt x="14684" y="557808"/>
                </a:cubicBezTo>
                <a:cubicBezTo>
                  <a:pt x="18852" y="553244"/>
                  <a:pt x="22820" y="548680"/>
                  <a:pt x="26988" y="544116"/>
                </a:cubicBezTo>
                <a:cubicBezTo>
                  <a:pt x="336749" y="198636"/>
                  <a:pt x="780058" y="397"/>
                  <a:pt x="1243211" y="397"/>
                </a:cubicBezTo>
                <a:cubicBezTo>
                  <a:pt x="1243211" y="397"/>
                  <a:pt x="1243211" y="397"/>
                  <a:pt x="91440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180000" bIns="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199" y="1281600"/>
            <a:ext cx="9796800" cy="738000"/>
          </a:xfrm>
        </p:spPr>
        <p:txBody>
          <a:bodyPr anchor="t" anchorCtr="0"/>
          <a:lstStyle>
            <a:lvl1pPr algn="l">
              <a:defRPr sz="2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00" y="2073600"/>
            <a:ext cx="9796800" cy="831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1999" y="478800"/>
            <a:ext cx="888000" cy="180000"/>
          </a:xfrm>
        </p:spPr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sSpeakerName"/>
          <p:cNvSpPr>
            <a:spLocks noGrp="1"/>
          </p:cNvSpPr>
          <p:nvPr>
            <p:ph type="body" sz="quarter" idx="13" hasCustomPrompt="1"/>
          </p:nvPr>
        </p:nvSpPr>
        <p:spPr>
          <a:xfrm>
            <a:off x="1598084" y="2944800"/>
            <a:ext cx="9796800" cy="180000"/>
          </a:xfrm>
        </p:spPr>
        <p:txBody>
          <a:bodyPr anchor="ctr" anchorCtr="0"/>
          <a:lstStyle>
            <a:lvl1pPr marL="0" indent="0">
              <a:buNone/>
              <a:defRPr sz="800"/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Klik om spreker in te voeren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nl-NL" dirty="0"/>
          </a:p>
        </p:txBody>
      </p:sp>
      <p:sp>
        <p:nvSpPr>
          <p:cNvPr id="19" name="sSlideImageOverlaySource2"/>
          <p:cNvSpPr>
            <a:spLocks/>
          </p:cNvSpPr>
          <p:nvPr userDrawn="1"/>
        </p:nvSpPr>
        <p:spPr bwMode="ltGray">
          <a:xfrm>
            <a:off x="0" y="3592802"/>
            <a:ext cx="12192000" cy="587375"/>
          </a:xfrm>
          <a:custGeom>
            <a:avLst/>
            <a:gdLst>
              <a:gd name="T0" fmla="*/ 0 w 46080"/>
              <a:gd name="T1" fmla="*/ 2960 h 2960"/>
              <a:gd name="T2" fmla="*/ 0 w 46080"/>
              <a:gd name="T3" fmla="*/ 2864 h 2960"/>
              <a:gd name="T4" fmla="*/ 88 w 46080"/>
              <a:gd name="T5" fmla="*/ 2763 h 2960"/>
              <a:gd name="T6" fmla="*/ 6265 w 46080"/>
              <a:gd name="T7" fmla="*/ 2 h 2960"/>
              <a:gd name="T8" fmla="*/ 46080 w 46080"/>
              <a:gd name="T9" fmla="*/ 0 h 2960"/>
              <a:gd name="T10" fmla="*/ 46080 w 46080"/>
              <a:gd name="T11" fmla="*/ 64 h 2960"/>
              <a:gd name="T12" fmla="*/ 6265 w 46080"/>
              <a:gd name="T13" fmla="*/ 66 h 2960"/>
              <a:gd name="T14" fmla="*/ 136 w 46080"/>
              <a:gd name="T15" fmla="*/ 2806 h 2960"/>
              <a:gd name="T16" fmla="*/ 74 w 46080"/>
              <a:gd name="T17" fmla="*/ 2875 h 2960"/>
              <a:gd name="T18" fmla="*/ 0 w 46080"/>
              <a:gd name="T19" fmla="*/ 296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080" h="2960">
                <a:moveTo>
                  <a:pt x="0" y="2960"/>
                </a:moveTo>
                <a:cubicBezTo>
                  <a:pt x="0" y="2864"/>
                  <a:pt x="0" y="2864"/>
                  <a:pt x="0" y="2864"/>
                </a:cubicBezTo>
                <a:cubicBezTo>
                  <a:pt x="37" y="2821"/>
                  <a:pt x="50" y="2805"/>
                  <a:pt x="88" y="2763"/>
                </a:cubicBezTo>
                <a:cubicBezTo>
                  <a:pt x="1661" y="1009"/>
                  <a:pt x="3913" y="2"/>
                  <a:pt x="6265" y="2"/>
                </a:cubicBezTo>
                <a:cubicBezTo>
                  <a:pt x="46080" y="0"/>
                  <a:pt x="46080" y="0"/>
                  <a:pt x="46080" y="0"/>
                </a:cubicBezTo>
                <a:cubicBezTo>
                  <a:pt x="46080" y="64"/>
                  <a:pt x="46080" y="64"/>
                  <a:pt x="46080" y="64"/>
                </a:cubicBezTo>
                <a:cubicBezTo>
                  <a:pt x="6265" y="66"/>
                  <a:pt x="6265" y="66"/>
                  <a:pt x="6265" y="66"/>
                </a:cubicBezTo>
                <a:cubicBezTo>
                  <a:pt x="3931" y="66"/>
                  <a:pt x="1697" y="1065"/>
                  <a:pt x="136" y="2806"/>
                </a:cubicBezTo>
                <a:cubicBezTo>
                  <a:pt x="115" y="2829"/>
                  <a:pt x="95" y="2852"/>
                  <a:pt x="74" y="2875"/>
                </a:cubicBezTo>
                <a:cubicBezTo>
                  <a:pt x="58" y="2894"/>
                  <a:pt x="17" y="2940"/>
                  <a:pt x="0" y="2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9961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#1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9" name="Freeform 10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199" y="2073600"/>
            <a:ext cx="4800000" cy="4154400"/>
          </a:xfrm>
        </p:spPr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04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10" name="sBackgroundLines"/>
          <p:cNvGrpSpPr/>
          <p:nvPr userDrawn="1"/>
        </p:nvGrpSpPr>
        <p:grpSpPr bwMode="ltGray">
          <a:xfrm>
            <a:off x="3526370" y="4246563"/>
            <a:ext cx="8665633" cy="2611438"/>
            <a:chOff x="2644775" y="4246563"/>
            <a:chExt cx="6499225" cy="2611438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ltGray">
            <a:xfrm>
              <a:off x="2644775" y="4657725"/>
              <a:ext cx="6499225" cy="2200275"/>
            </a:xfrm>
            <a:custGeom>
              <a:avLst/>
              <a:gdLst>
                <a:gd name="T0" fmla="*/ 11091 w 32750"/>
                <a:gd name="T1" fmla="*/ 2 h 11085"/>
                <a:gd name="T2" fmla="*/ 4211 w 32750"/>
                <a:gd name="T3" fmla="*/ 3808 h 11085"/>
                <a:gd name="T4" fmla="*/ 0 w 32750"/>
                <a:gd name="T5" fmla="*/ 11085 h 11085"/>
                <a:gd name="T6" fmla="*/ 74 w 32750"/>
                <a:gd name="T7" fmla="*/ 11085 h 11085"/>
                <a:gd name="T8" fmla="*/ 4266 w 32750"/>
                <a:gd name="T9" fmla="*/ 3841 h 11085"/>
                <a:gd name="T10" fmla="*/ 11091 w 32750"/>
                <a:gd name="T11" fmla="*/ 66 h 11085"/>
                <a:gd name="T12" fmla="*/ 32750 w 32750"/>
                <a:gd name="T13" fmla="*/ 64 h 11085"/>
                <a:gd name="T14" fmla="*/ 32750 w 32750"/>
                <a:gd name="T15" fmla="*/ 0 h 11085"/>
                <a:gd name="T16" fmla="*/ 11091 w 32750"/>
                <a:gd name="T17" fmla="*/ 2 h 1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50" h="11085">
                  <a:moveTo>
                    <a:pt x="11091" y="2"/>
                  </a:moveTo>
                  <a:cubicBezTo>
                    <a:pt x="8283" y="2"/>
                    <a:pt x="5712" y="1424"/>
                    <a:pt x="4211" y="3808"/>
                  </a:cubicBezTo>
                  <a:cubicBezTo>
                    <a:pt x="0" y="11085"/>
                    <a:pt x="0" y="11085"/>
                    <a:pt x="0" y="11085"/>
                  </a:cubicBezTo>
                  <a:cubicBezTo>
                    <a:pt x="74" y="11085"/>
                    <a:pt x="74" y="11085"/>
                    <a:pt x="74" y="11085"/>
                  </a:cubicBezTo>
                  <a:cubicBezTo>
                    <a:pt x="4266" y="3841"/>
                    <a:pt x="4266" y="3841"/>
                    <a:pt x="4266" y="3841"/>
                  </a:cubicBezTo>
                  <a:cubicBezTo>
                    <a:pt x="5754" y="1477"/>
                    <a:pt x="8305" y="66"/>
                    <a:pt x="11091" y="66"/>
                  </a:cubicBezTo>
                  <a:cubicBezTo>
                    <a:pt x="32750" y="64"/>
                    <a:pt x="32750" y="64"/>
                    <a:pt x="32750" y="64"/>
                  </a:cubicBezTo>
                  <a:cubicBezTo>
                    <a:pt x="32750" y="0"/>
                    <a:pt x="32750" y="0"/>
                    <a:pt x="32750" y="0"/>
                  </a:cubicBezTo>
                  <a:lnTo>
                    <a:pt x="11091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ltGray">
            <a:xfrm>
              <a:off x="6432550" y="4246563"/>
              <a:ext cx="2711450" cy="2611438"/>
            </a:xfrm>
            <a:custGeom>
              <a:avLst/>
              <a:gdLst>
                <a:gd name="T0" fmla="*/ 13667 w 13667"/>
                <a:gd name="T1" fmla="*/ 0 h 13163"/>
                <a:gd name="T2" fmla="*/ 12295 w 13667"/>
                <a:gd name="T3" fmla="*/ 0 h 13163"/>
                <a:gd name="T4" fmla="*/ 5415 w 13667"/>
                <a:gd name="T5" fmla="*/ 3806 h 13163"/>
                <a:gd name="T6" fmla="*/ 0 w 13667"/>
                <a:gd name="T7" fmla="*/ 13163 h 13163"/>
                <a:gd name="T8" fmla="*/ 74 w 13667"/>
                <a:gd name="T9" fmla="*/ 13163 h 13163"/>
                <a:gd name="T10" fmla="*/ 5470 w 13667"/>
                <a:gd name="T11" fmla="*/ 3839 h 13163"/>
                <a:gd name="T12" fmla="*/ 12295 w 13667"/>
                <a:gd name="T13" fmla="*/ 64 h 13163"/>
                <a:gd name="T14" fmla="*/ 13667 w 13667"/>
                <a:gd name="T15" fmla="*/ 64 h 13163"/>
                <a:gd name="T16" fmla="*/ 13667 w 13667"/>
                <a:gd name="T17" fmla="*/ 0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7" h="13163">
                  <a:moveTo>
                    <a:pt x="13667" y="0"/>
                  </a:moveTo>
                  <a:cubicBezTo>
                    <a:pt x="12295" y="0"/>
                    <a:pt x="12295" y="0"/>
                    <a:pt x="12295" y="0"/>
                  </a:cubicBezTo>
                  <a:cubicBezTo>
                    <a:pt x="9487" y="0"/>
                    <a:pt x="6915" y="1422"/>
                    <a:pt x="5415" y="3806"/>
                  </a:cubicBezTo>
                  <a:cubicBezTo>
                    <a:pt x="0" y="13163"/>
                    <a:pt x="0" y="13163"/>
                    <a:pt x="0" y="13163"/>
                  </a:cubicBezTo>
                  <a:cubicBezTo>
                    <a:pt x="74" y="13163"/>
                    <a:pt x="74" y="13163"/>
                    <a:pt x="74" y="13163"/>
                  </a:cubicBezTo>
                  <a:cubicBezTo>
                    <a:pt x="5470" y="3839"/>
                    <a:pt x="5470" y="3839"/>
                    <a:pt x="5470" y="3839"/>
                  </a:cubicBezTo>
                  <a:cubicBezTo>
                    <a:pt x="6958" y="1475"/>
                    <a:pt x="9509" y="64"/>
                    <a:pt x="12295" y="64"/>
                  </a:cubicBezTo>
                  <a:cubicBezTo>
                    <a:pt x="13667" y="64"/>
                    <a:pt x="13667" y="64"/>
                    <a:pt x="13667" y="64"/>
                  </a:cubicBezTo>
                  <a:lnTo>
                    <a:pt x="13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72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#2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200" y="2073600"/>
            <a:ext cx="4800000" cy="4154400"/>
          </a:xfrm>
        </p:spPr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8" name="sBackgroundLines"/>
          <p:cNvGrpSpPr/>
          <p:nvPr userDrawn="1"/>
        </p:nvGrpSpPr>
        <p:grpSpPr bwMode="ltGray">
          <a:xfrm>
            <a:off x="3526370" y="4246563"/>
            <a:ext cx="8665633" cy="2611438"/>
            <a:chOff x="2644775" y="4246563"/>
            <a:chExt cx="6499225" cy="2611438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ltGray">
            <a:xfrm>
              <a:off x="2644775" y="4657725"/>
              <a:ext cx="6499225" cy="2200275"/>
            </a:xfrm>
            <a:custGeom>
              <a:avLst/>
              <a:gdLst>
                <a:gd name="T0" fmla="*/ 11091 w 32750"/>
                <a:gd name="T1" fmla="*/ 2 h 11085"/>
                <a:gd name="T2" fmla="*/ 4211 w 32750"/>
                <a:gd name="T3" fmla="*/ 3808 h 11085"/>
                <a:gd name="T4" fmla="*/ 0 w 32750"/>
                <a:gd name="T5" fmla="*/ 11085 h 11085"/>
                <a:gd name="T6" fmla="*/ 74 w 32750"/>
                <a:gd name="T7" fmla="*/ 11085 h 11085"/>
                <a:gd name="T8" fmla="*/ 4266 w 32750"/>
                <a:gd name="T9" fmla="*/ 3841 h 11085"/>
                <a:gd name="T10" fmla="*/ 11091 w 32750"/>
                <a:gd name="T11" fmla="*/ 66 h 11085"/>
                <a:gd name="T12" fmla="*/ 32750 w 32750"/>
                <a:gd name="T13" fmla="*/ 64 h 11085"/>
                <a:gd name="T14" fmla="*/ 32750 w 32750"/>
                <a:gd name="T15" fmla="*/ 0 h 11085"/>
                <a:gd name="T16" fmla="*/ 11091 w 32750"/>
                <a:gd name="T17" fmla="*/ 2 h 1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50" h="11085">
                  <a:moveTo>
                    <a:pt x="11091" y="2"/>
                  </a:moveTo>
                  <a:cubicBezTo>
                    <a:pt x="8283" y="2"/>
                    <a:pt x="5712" y="1424"/>
                    <a:pt x="4211" y="3808"/>
                  </a:cubicBezTo>
                  <a:cubicBezTo>
                    <a:pt x="0" y="11085"/>
                    <a:pt x="0" y="11085"/>
                    <a:pt x="0" y="11085"/>
                  </a:cubicBezTo>
                  <a:cubicBezTo>
                    <a:pt x="74" y="11085"/>
                    <a:pt x="74" y="11085"/>
                    <a:pt x="74" y="11085"/>
                  </a:cubicBezTo>
                  <a:cubicBezTo>
                    <a:pt x="4266" y="3841"/>
                    <a:pt x="4266" y="3841"/>
                    <a:pt x="4266" y="3841"/>
                  </a:cubicBezTo>
                  <a:cubicBezTo>
                    <a:pt x="5754" y="1477"/>
                    <a:pt x="8305" y="66"/>
                    <a:pt x="11091" y="66"/>
                  </a:cubicBezTo>
                  <a:cubicBezTo>
                    <a:pt x="32750" y="64"/>
                    <a:pt x="32750" y="64"/>
                    <a:pt x="32750" y="64"/>
                  </a:cubicBezTo>
                  <a:cubicBezTo>
                    <a:pt x="32750" y="0"/>
                    <a:pt x="32750" y="0"/>
                    <a:pt x="32750" y="0"/>
                  </a:cubicBezTo>
                  <a:lnTo>
                    <a:pt x="11091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ltGray">
            <a:xfrm>
              <a:off x="6432550" y="4246563"/>
              <a:ext cx="2711450" cy="2611438"/>
            </a:xfrm>
            <a:custGeom>
              <a:avLst/>
              <a:gdLst>
                <a:gd name="T0" fmla="*/ 13667 w 13667"/>
                <a:gd name="T1" fmla="*/ 0 h 13163"/>
                <a:gd name="T2" fmla="*/ 12295 w 13667"/>
                <a:gd name="T3" fmla="*/ 0 h 13163"/>
                <a:gd name="T4" fmla="*/ 5415 w 13667"/>
                <a:gd name="T5" fmla="*/ 3806 h 13163"/>
                <a:gd name="T6" fmla="*/ 0 w 13667"/>
                <a:gd name="T7" fmla="*/ 13163 h 13163"/>
                <a:gd name="T8" fmla="*/ 74 w 13667"/>
                <a:gd name="T9" fmla="*/ 13163 h 13163"/>
                <a:gd name="T10" fmla="*/ 5470 w 13667"/>
                <a:gd name="T11" fmla="*/ 3839 h 13163"/>
                <a:gd name="T12" fmla="*/ 12295 w 13667"/>
                <a:gd name="T13" fmla="*/ 64 h 13163"/>
                <a:gd name="T14" fmla="*/ 13667 w 13667"/>
                <a:gd name="T15" fmla="*/ 64 h 13163"/>
                <a:gd name="T16" fmla="*/ 13667 w 13667"/>
                <a:gd name="T17" fmla="*/ 0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7" h="13163">
                  <a:moveTo>
                    <a:pt x="13667" y="0"/>
                  </a:moveTo>
                  <a:cubicBezTo>
                    <a:pt x="12295" y="0"/>
                    <a:pt x="12295" y="0"/>
                    <a:pt x="12295" y="0"/>
                  </a:cubicBezTo>
                  <a:cubicBezTo>
                    <a:pt x="9487" y="0"/>
                    <a:pt x="6915" y="1422"/>
                    <a:pt x="5415" y="3806"/>
                  </a:cubicBezTo>
                  <a:cubicBezTo>
                    <a:pt x="0" y="13163"/>
                    <a:pt x="0" y="13163"/>
                    <a:pt x="0" y="13163"/>
                  </a:cubicBezTo>
                  <a:cubicBezTo>
                    <a:pt x="74" y="13163"/>
                    <a:pt x="74" y="13163"/>
                    <a:pt x="74" y="13163"/>
                  </a:cubicBezTo>
                  <a:cubicBezTo>
                    <a:pt x="5470" y="3839"/>
                    <a:pt x="5470" y="3839"/>
                    <a:pt x="5470" y="3839"/>
                  </a:cubicBezTo>
                  <a:cubicBezTo>
                    <a:pt x="6958" y="1475"/>
                    <a:pt x="9509" y="64"/>
                    <a:pt x="12295" y="64"/>
                  </a:cubicBezTo>
                  <a:cubicBezTo>
                    <a:pt x="13667" y="64"/>
                    <a:pt x="13667" y="64"/>
                    <a:pt x="13667" y="64"/>
                  </a:cubicBezTo>
                  <a:lnTo>
                    <a:pt x="13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93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sBackgroundLines"/>
          <p:cNvGrpSpPr/>
          <p:nvPr userDrawn="1"/>
        </p:nvGrpSpPr>
        <p:grpSpPr bwMode="ltGray">
          <a:xfrm>
            <a:off x="0" y="4308477"/>
            <a:ext cx="12192000" cy="2549525"/>
            <a:chOff x="0" y="4308475"/>
            <a:chExt cx="9144000" cy="2549525"/>
          </a:xfrm>
        </p:grpSpPr>
        <p:sp>
          <p:nvSpPr>
            <p:cNvPr id="8" name="Freeform 16"/>
            <p:cNvSpPr>
              <a:spLocks/>
            </p:cNvSpPr>
            <p:nvPr userDrawn="1"/>
          </p:nvSpPr>
          <p:spPr bwMode="ltGray">
            <a:xfrm>
              <a:off x="0" y="4308475"/>
              <a:ext cx="8750300" cy="2549525"/>
            </a:xfrm>
            <a:custGeom>
              <a:avLst/>
              <a:gdLst>
                <a:gd name="T0" fmla="*/ 38957 w 44095"/>
                <a:gd name="T1" fmla="*/ 4112 h 12850"/>
                <a:gd name="T2" fmla="*/ 44021 w 44095"/>
                <a:gd name="T3" fmla="*/ 12850 h 12850"/>
                <a:gd name="T4" fmla="*/ 44095 w 44095"/>
                <a:gd name="T5" fmla="*/ 12850 h 12850"/>
                <a:gd name="T6" fmla="*/ 39012 w 44095"/>
                <a:gd name="T7" fmla="*/ 4078 h 12850"/>
                <a:gd name="T8" fmla="*/ 31644 w 44095"/>
                <a:gd name="T9" fmla="*/ 0 h 12850"/>
                <a:gd name="T10" fmla="*/ 0 w 44095"/>
                <a:gd name="T11" fmla="*/ 1 h 12850"/>
                <a:gd name="T12" fmla="*/ 0 w 44095"/>
                <a:gd name="T13" fmla="*/ 65 h 12850"/>
                <a:gd name="T14" fmla="*/ 31644 w 44095"/>
                <a:gd name="T15" fmla="*/ 64 h 12850"/>
                <a:gd name="T16" fmla="*/ 38957 w 44095"/>
                <a:gd name="T17" fmla="*/ 4112 h 12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95" h="12850">
                  <a:moveTo>
                    <a:pt x="38957" y="4112"/>
                  </a:moveTo>
                  <a:cubicBezTo>
                    <a:pt x="44021" y="12850"/>
                    <a:pt x="44021" y="12850"/>
                    <a:pt x="44021" y="12850"/>
                  </a:cubicBezTo>
                  <a:cubicBezTo>
                    <a:pt x="44095" y="12850"/>
                    <a:pt x="44095" y="12850"/>
                    <a:pt x="44095" y="12850"/>
                  </a:cubicBezTo>
                  <a:cubicBezTo>
                    <a:pt x="39012" y="4078"/>
                    <a:pt x="39012" y="4078"/>
                    <a:pt x="39012" y="4078"/>
                  </a:cubicBezTo>
                  <a:cubicBezTo>
                    <a:pt x="37406" y="1527"/>
                    <a:pt x="34651" y="0"/>
                    <a:pt x="3164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1644" y="64"/>
                    <a:pt x="31644" y="64"/>
                    <a:pt x="31644" y="64"/>
                  </a:cubicBezTo>
                  <a:cubicBezTo>
                    <a:pt x="34629" y="64"/>
                    <a:pt x="37363" y="1580"/>
                    <a:pt x="38957" y="41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ltGray">
            <a:xfrm>
              <a:off x="2314575" y="6489700"/>
              <a:ext cx="6829425" cy="368300"/>
            </a:xfrm>
            <a:custGeom>
              <a:avLst/>
              <a:gdLst>
                <a:gd name="T0" fmla="*/ 4961 w 34420"/>
                <a:gd name="T1" fmla="*/ 16 h 1857"/>
                <a:gd name="T2" fmla="*/ 2509 w 34420"/>
                <a:gd name="T3" fmla="*/ 471 h 1857"/>
                <a:gd name="T4" fmla="*/ 0 w 34420"/>
                <a:gd name="T5" fmla="*/ 1857 h 1857"/>
                <a:gd name="T6" fmla="*/ 104 w 34420"/>
                <a:gd name="T7" fmla="*/ 1857 h 1857"/>
                <a:gd name="T8" fmla="*/ 2528 w 34420"/>
                <a:gd name="T9" fmla="*/ 533 h 1857"/>
                <a:gd name="T10" fmla="*/ 4960 w 34420"/>
                <a:gd name="T11" fmla="*/ 80 h 1857"/>
                <a:gd name="T12" fmla="*/ 34420 w 34420"/>
                <a:gd name="T13" fmla="*/ 79 h 1857"/>
                <a:gd name="T14" fmla="*/ 34420 w 34420"/>
                <a:gd name="T15" fmla="*/ 15 h 1857"/>
                <a:gd name="T16" fmla="*/ 4961 w 34420"/>
                <a:gd name="T17" fmla="*/ 16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20" h="1857">
                  <a:moveTo>
                    <a:pt x="4961" y="16"/>
                  </a:moveTo>
                  <a:cubicBezTo>
                    <a:pt x="4950" y="16"/>
                    <a:pt x="3876" y="0"/>
                    <a:pt x="2509" y="471"/>
                  </a:cubicBezTo>
                  <a:cubicBezTo>
                    <a:pt x="1781" y="723"/>
                    <a:pt x="881" y="1147"/>
                    <a:pt x="0" y="1857"/>
                  </a:cubicBezTo>
                  <a:cubicBezTo>
                    <a:pt x="104" y="1857"/>
                    <a:pt x="104" y="1857"/>
                    <a:pt x="104" y="1857"/>
                  </a:cubicBezTo>
                  <a:cubicBezTo>
                    <a:pt x="957" y="1184"/>
                    <a:pt x="1823" y="776"/>
                    <a:pt x="2528" y="533"/>
                  </a:cubicBezTo>
                  <a:cubicBezTo>
                    <a:pt x="3884" y="64"/>
                    <a:pt x="4949" y="80"/>
                    <a:pt x="4960" y="80"/>
                  </a:cubicBezTo>
                  <a:cubicBezTo>
                    <a:pt x="34420" y="79"/>
                    <a:pt x="34420" y="79"/>
                    <a:pt x="34420" y="79"/>
                  </a:cubicBezTo>
                  <a:cubicBezTo>
                    <a:pt x="34420" y="15"/>
                    <a:pt x="34420" y="15"/>
                    <a:pt x="34420" y="15"/>
                  </a:cubicBezTo>
                  <a:lnTo>
                    <a:pt x="4961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95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#3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200" y="2073600"/>
            <a:ext cx="4800000" cy="4154400"/>
          </a:xfrm>
        </p:spPr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8" name="sBackgroundLines"/>
          <p:cNvGrpSpPr/>
          <p:nvPr userDrawn="1"/>
        </p:nvGrpSpPr>
        <p:grpSpPr bwMode="ltGray">
          <a:xfrm>
            <a:off x="0" y="4308477"/>
            <a:ext cx="12192000" cy="2549525"/>
            <a:chOff x="0" y="4308475"/>
            <a:chExt cx="9144000" cy="2549525"/>
          </a:xfrm>
        </p:grpSpPr>
        <p:sp>
          <p:nvSpPr>
            <p:cNvPr id="9" name="Freeform 16"/>
            <p:cNvSpPr>
              <a:spLocks/>
            </p:cNvSpPr>
            <p:nvPr userDrawn="1"/>
          </p:nvSpPr>
          <p:spPr bwMode="ltGray">
            <a:xfrm>
              <a:off x="0" y="4308475"/>
              <a:ext cx="8750300" cy="2549525"/>
            </a:xfrm>
            <a:custGeom>
              <a:avLst/>
              <a:gdLst>
                <a:gd name="T0" fmla="*/ 38957 w 44095"/>
                <a:gd name="T1" fmla="*/ 4112 h 12850"/>
                <a:gd name="T2" fmla="*/ 44021 w 44095"/>
                <a:gd name="T3" fmla="*/ 12850 h 12850"/>
                <a:gd name="T4" fmla="*/ 44095 w 44095"/>
                <a:gd name="T5" fmla="*/ 12850 h 12850"/>
                <a:gd name="T6" fmla="*/ 39012 w 44095"/>
                <a:gd name="T7" fmla="*/ 4078 h 12850"/>
                <a:gd name="T8" fmla="*/ 31644 w 44095"/>
                <a:gd name="T9" fmla="*/ 0 h 12850"/>
                <a:gd name="T10" fmla="*/ 0 w 44095"/>
                <a:gd name="T11" fmla="*/ 1 h 12850"/>
                <a:gd name="T12" fmla="*/ 0 w 44095"/>
                <a:gd name="T13" fmla="*/ 65 h 12850"/>
                <a:gd name="T14" fmla="*/ 31644 w 44095"/>
                <a:gd name="T15" fmla="*/ 64 h 12850"/>
                <a:gd name="T16" fmla="*/ 38957 w 44095"/>
                <a:gd name="T17" fmla="*/ 4112 h 12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95" h="12850">
                  <a:moveTo>
                    <a:pt x="38957" y="4112"/>
                  </a:moveTo>
                  <a:cubicBezTo>
                    <a:pt x="44021" y="12850"/>
                    <a:pt x="44021" y="12850"/>
                    <a:pt x="44021" y="12850"/>
                  </a:cubicBezTo>
                  <a:cubicBezTo>
                    <a:pt x="44095" y="12850"/>
                    <a:pt x="44095" y="12850"/>
                    <a:pt x="44095" y="12850"/>
                  </a:cubicBezTo>
                  <a:cubicBezTo>
                    <a:pt x="39012" y="4078"/>
                    <a:pt x="39012" y="4078"/>
                    <a:pt x="39012" y="4078"/>
                  </a:cubicBezTo>
                  <a:cubicBezTo>
                    <a:pt x="37406" y="1527"/>
                    <a:pt x="34651" y="0"/>
                    <a:pt x="3164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1644" y="64"/>
                    <a:pt x="31644" y="64"/>
                    <a:pt x="31644" y="64"/>
                  </a:cubicBezTo>
                  <a:cubicBezTo>
                    <a:pt x="34629" y="64"/>
                    <a:pt x="37363" y="1580"/>
                    <a:pt x="38957" y="41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>
              <a:off x="2314575" y="6489700"/>
              <a:ext cx="6829425" cy="368300"/>
            </a:xfrm>
            <a:custGeom>
              <a:avLst/>
              <a:gdLst>
                <a:gd name="T0" fmla="*/ 4961 w 34420"/>
                <a:gd name="T1" fmla="*/ 16 h 1857"/>
                <a:gd name="T2" fmla="*/ 2509 w 34420"/>
                <a:gd name="T3" fmla="*/ 471 h 1857"/>
                <a:gd name="T4" fmla="*/ 0 w 34420"/>
                <a:gd name="T5" fmla="*/ 1857 h 1857"/>
                <a:gd name="T6" fmla="*/ 104 w 34420"/>
                <a:gd name="T7" fmla="*/ 1857 h 1857"/>
                <a:gd name="T8" fmla="*/ 2528 w 34420"/>
                <a:gd name="T9" fmla="*/ 533 h 1857"/>
                <a:gd name="T10" fmla="*/ 4960 w 34420"/>
                <a:gd name="T11" fmla="*/ 80 h 1857"/>
                <a:gd name="T12" fmla="*/ 34420 w 34420"/>
                <a:gd name="T13" fmla="*/ 79 h 1857"/>
                <a:gd name="T14" fmla="*/ 34420 w 34420"/>
                <a:gd name="T15" fmla="*/ 15 h 1857"/>
                <a:gd name="T16" fmla="*/ 4961 w 34420"/>
                <a:gd name="T17" fmla="*/ 16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20" h="1857">
                  <a:moveTo>
                    <a:pt x="4961" y="16"/>
                  </a:moveTo>
                  <a:cubicBezTo>
                    <a:pt x="4950" y="16"/>
                    <a:pt x="3876" y="0"/>
                    <a:pt x="2509" y="471"/>
                  </a:cubicBezTo>
                  <a:cubicBezTo>
                    <a:pt x="1781" y="723"/>
                    <a:pt x="881" y="1147"/>
                    <a:pt x="0" y="1857"/>
                  </a:cubicBezTo>
                  <a:cubicBezTo>
                    <a:pt x="104" y="1857"/>
                    <a:pt x="104" y="1857"/>
                    <a:pt x="104" y="1857"/>
                  </a:cubicBezTo>
                  <a:cubicBezTo>
                    <a:pt x="957" y="1184"/>
                    <a:pt x="1823" y="776"/>
                    <a:pt x="2528" y="533"/>
                  </a:cubicBezTo>
                  <a:cubicBezTo>
                    <a:pt x="3884" y="64"/>
                    <a:pt x="4949" y="80"/>
                    <a:pt x="4960" y="80"/>
                  </a:cubicBezTo>
                  <a:cubicBezTo>
                    <a:pt x="34420" y="79"/>
                    <a:pt x="34420" y="79"/>
                    <a:pt x="34420" y="79"/>
                  </a:cubicBezTo>
                  <a:cubicBezTo>
                    <a:pt x="34420" y="15"/>
                    <a:pt x="34420" y="15"/>
                    <a:pt x="34420" y="15"/>
                  </a:cubicBezTo>
                  <a:lnTo>
                    <a:pt x="4961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40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093" y="6580188"/>
            <a:ext cx="9796800" cy="180000"/>
          </a:xfrm>
        </p:spPr>
        <p:txBody>
          <a:bodyPr/>
          <a:lstStyle/>
          <a:p>
            <a:endParaRPr lang="nl-NL" dirty="0"/>
          </a:p>
        </p:txBody>
      </p:sp>
      <p:grpSp>
        <p:nvGrpSpPr>
          <p:cNvPr id="7" name="sBackgroundLines"/>
          <p:cNvGrpSpPr/>
          <p:nvPr userDrawn="1"/>
        </p:nvGrpSpPr>
        <p:grpSpPr bwMode="ltGray">
          <a:xfrm flipH="1">
            <a:off x="5038494" y="6302376"/>
            <a:ext cx="7154335" cy="555626"/>
            <a:chOff x="0" y="6302375"/>
            <a:chExt cx="5365750" cy="555626"/>
          </a:xfrm>
        </p:grpSpPr>
        <p:sp>
          <p:nvSpPr>
            <p:cNvPr id="8" name="Freeform 11"/>
            <p:cNvSpPr>
              <a:spLocks/>
            </p:cNvSpPr>
            <p:nvPr userDrawn="1"/>
          </p:nvSpPr>
          <p:spPr bwMode="ltGray">
            <a:xfrm>
              <a:off x="0" y="6302375"/>
              <a:ext cx="5365750" cy="555625"/>
            </a:xfrm>
            <a:custGeom>
              <a:avLst/>
              <a:gdLst>
                <a:gd name="T0" fmla="*/ 26956 w 27040"/>
                <a:gd name="T1" fmla="*/ 2802 h 2802"/>
                <a:gd name="T2" fmla="*/ 27040 w 27040"/>
                <a:gd name="T3" fmla="*/ 2802 h 2802"/>
                <a:gd name="T4" fmla="*/ 20906 w 27040"/>
                <a:gd name="T5" fmla="*/ 2 h 2802"/>
                <a:gd name="T6" fmla="*/ 0 w 27040"/>
                <a:gd name="T7" fmla="*/ 0 h 2802"/>
                <a:gd name="T8" fmla="*/ 0 w 27040"/>
                <a:gd name="T9" fmla="*/ 64 h 2802"/>
                <a:gd name="T10" fmla="*/ 20906 w 27040"/>
                <a:gd name="T11" fmla="*/ 66 h 2802"/>
                <a:gd name="T12" fmla="*/ 26956 w 27040"/>
                <a:gd name="T13" fmla="*/ 2802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40" h="2802">
                  <a:moveTo>
                    <a:pt x="26956" y="2802"/>
                  </a:moveTo>
                  <a:cubicBezTo>
                    <a:pt x="27040" y="2802"/>
                    <a:pt x="27040" y="2802"/>
                    <a:pt x="27040" y="2802"/>
                  </a:cubicBezTo>
                  <a:cubicBezTo>
                    <a:pt x="25508" y="1030"/>
                    <a:pt x="23292" y="2"/>
                    <a:pt x="2090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0906" y="66"/>
                    <a:pt x="20906" y="66"/>
                    <a:pt x="20906" y="66"/>
                  </a:cubicBezTo>
                  <a:cubicBezTo>
                    <a:pt x="23255" y="66"/>
                    <a:pt x="25438" y="1070"/>
                    <a:pt x="26956" y="2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ltGray">
            <a:xfrm>
              <a:off x="0" y="6516688"/>
              <a:ext cx="2038350" cy="341313"/>
            </a:xfrm>
            <a:custGeom>
              <a:avLst/>
              <a:gdLst>
                <a:gd name="T0" fmla="*/ 5265 w 10271"/>
                <a:gd name="T1" fmla="*/ 0 h 1723"/>
                <a:gd name="T2" fmla="*/ 0 w 10271"/>
                <a:gd name="T3" fmla="*/ 0 h 1723"/>
                <a:gd name="T4" fmla="*/ 0 w 10271"/>
                <a:gd name="T5" fmla="*/ 64 h 1723"/>
                <a:gd name="T6" fmla="*/ 5265 w 10271"/>
                <a:gd name="T7" fmla="*/ 64 h 1723"/>
                <a:gd name="T8" fmla="*/ 10166 w 10271"/>
                <a:gd name="T9" fmla="*/ 1723 h 1723"/>
                <a:gd name="T10" fmla="*/ 10271 w 10271"/>
                <a:gd name="T11" fmla="*/ 1723 h 1723"/>
                <a:gd name="T12" fmla="*/ 5265 w 10271"/>
                <a:gd name="T1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1" h="1723">
                  <a:moveTo>
                    <a:pt x="5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265" y="64"/>
                    <a:pt x="5265" y="64"/>
                    <a:pt x="5265" y="64"/>
                  </a:cubicBezTo>
                  <a:cubicBezTo>
                    <a:pt x="7073" y="64"/>
                    <a:pt x="8782" y="659"/>
                    <a:pt x="10166" y="1723"/>
                  </a:cubicBezTo>
                  <a:cubicBezTo>
                    <a:pt x="10271" y="1723"/>
                    <a:pt x="10271" y="1723"/>
                    <a:pt x="10271" y="1723"/>
                  </a:cubicBezTo>
                  <a:cubicBezTo>
                    <a:pt x="8864" y="619"/>
                    <a:pt x="7116" y="0"/>
                    <a:pt x="52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7CDDF6-D978-C3FD-990E-7D49D48BC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NL"/>
              <a:t>Den Haag, 21 May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23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#4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200" y="2073600"/>
            <a:ext cx="4800000" cy="4154400"/>
          </a:xfrm>
        </p:spPr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8" name="sBackgroundLines"/>
          <p:cNvGrpSpPr/>
          <p:nvPr userDrawn="1"/>
        </p:nvGrpSpPr>
        <p:grpSpPr bwMode="ltGray">
          <a:xfrm flipH="1">
            <a:off x="5038494" y="6302376"/>
            <a:ext cx="7154335" cy="555626"/>
            <a:chOff x="0" y="6302375"/>
            <a:chExt cx="5365750" cy="555626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ltGray">
            <a:xfrm>
              <a:off x="0" y="6302375"/>
              <a:ext cx="5365750" cy="555625"/>
            </a:xfrm>
            <a:custGeom>
              <a:avLst/>
              <a:gdLst>
                <a:gd name="T0" fmla="*/ 26956 w 27040"/>
                <a:gd name="T1" fmla="*/ 2802 h 2802"/>
                <a:gd name="T2" fmla="*/ 27040 w 27040"/>
                <a:gd name="T3" fmla="*/ 2802 h 2802"/>
                <a:gd name="T4" fmla="*/ 20906 w 27040"/>
                <a:gd name="T5" fmla="*/ 2 h 2802"/>
                <a:gd name="T6" fmla="*/ 0 w 27040"/>
                <a:gd name="T7" fmla="*/ 0 h 2802"/>
                <a:gd name="T8" fmla="*/ 0 w 27040"/>
                <a:gd name="T9" fmla="*/ 64 h 2802"/>
                <a:gd name="T10" fmla="*/ 20906 w 27040"/>
                <a:gd name="T11" fmla="*/ 66 h 2802"/>
                <a:gd name="T12" fmla="*/ 26956 w 27040"/>
                <a:gd name="T13" fmla="*/ 2802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40" h="2802">
                  <a:moveTo>
                    <a:pt x="26956" y="2802"/>
                  </a:moveTo>
                  <a:cubicBezTo>
                    <a:pt x="27040" y="2802"/>
                    <a:pt x="27040" y="2802"/>
                    <a:pt x="27040" y="2802"/>
                  </a:cubicBezTo>
                  <a:cubicBezTo>
                    <a:pt x="25508" y="1030"/>
                    <a:pt x="23292" y="2"/>
                    <a:pt x="2090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0906" y="66"/>
                    <a:pt x="20906" y="66"/>
                    <a:pt x="20906" y="66"/>
                  </a:cubicBezTo>
                  <a:cubicBezTo>
                    <a:pt x="23255" y="66"/>
                    <a:pt x="25438" y="1070"/>
                    <a:pt x="26956" y="2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ltGray">
            <a:xfrm>
              <a:off x="0" y="6516688"/>
              <a:ext cx="2038350" cy="341313"/>
            </a:xfrm>
            <a:custGeom>
              <a:avLst/>
              <a:gdLst>
                <a:gd name="T0" fmla="*/ 5265 w 10271"/>
                <a:gd name="T1" fmla="*/ 0 h 1723"/>
                <a:gd name="T2" fmla="*/ 0 w 10271"/>
                <a:gd name="T3" fmla="*/ 0 h 1723"/>
                <a:gd name="T4" fmla="*/ 0 w 10271"/>
                <a:gd name="T5" fmla="*/ 64 h 1723"/>
                <a:gd name="T6" fmla="*/ 5265 w 10271"/>
                <a:gd name="T7" fmla="*/ 64 h 1723"/>
                <a:gd name="T8" fmla="*/ 10166 w 10271"/>
                <a:gd name="T9" fmla="*/ 1723 h 1723"/>
                <a:gd name="T10" fmla="*/ 10271 w 10271"/>
                <a:gd name="T11" fmla="*/ 1723 h 1723"/>
                <a:gd name="T12" fmla="*/ 5265 w 10271"/>
                <a:gd name="T1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1" h="1723">
                  <a:moveTo>
                    <a:pt x="5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265" y="64"/>
                    <a:pt x="5265" y="64"/>
                    <a:pt x="5265" y="64"/>
                  </a:cubicBezTo>
                  <a:cubicBezTo>
                    <a:pt x="7073" y="64"/>
                    <a:pt x="8782" y="659"/>
                    <a:pt x="10166" y="1723"/>
                  </a:cubicBezTo>
                  <a:cubicBezTo>
                    <a:pt x="10271" y="1723"/>
                    <a:pt x="10271" y="1723"/>
                    <a:pt x="10271" y="1723"/>
                  </a:cubicBezTo>
                  <a:cubicBezTo>
                    <a:pt x="8864" y="619"/>
                    <a:pt x="7116" y="0"/>
                    <a:pt x="52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52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grpSp>
        <p:nvGrpSpPr>
          <p:cNvPr id="7" name="sBackgroundLines"/>
          <p:cNvGrpSpPr/>
          <p:nvPr userDrawn="1"/>
        </p:nvGrpSpPr>
        <p:grpSpPr bwMode="ltGray">
          <a:xfrm>
            <a:off x="2" y="6302376"/>
            <a:ext cx="7154335" cy="555626"/>
            <a:chOff x="0" y="6302375"/>
            <a:chExt cx="5365750" cy="555626"/>
          </a:xfrm>
        </p:grpSpPr>
        <p:sp>
          <p:nvSpPr>
            <p:cNvPr id="8" name="Freeform 11"/>
            <p:cNvSpPr>
              <a:spLocks/>
            </p:cNvSpPr>
            <p:nvPr userDrawn="1"/>
          </p:nvSpPr>
          <p:spPr bwMode="ltGray">
            <a:xfrm>
              <a:off x="0" y="6302375"/>
              <a:ext cx="5365750" cy="555625"/>
            </a:xfrm>
            <a:custGeom>
              <a:avLst/>
              <a:gdLst>
                <a:gd name="T0" fmla="*/ 26956 w 27040"/>
                <a:gd name="T1" fmla="*/ 2802 h 2802"/>
                <a:gd name="T2" fmla="*/ 27040 w 27040"/>
                <a:gd name="T3" fmla="*/ 2802 h 2802"/>
                <a:gd name="T4" fmla="*/ 20906 w 27040"/>
                <a:gd name="T5" fmla="*/ 2 h 2802"/>
                <a:gd name="T6" fmla="*/ 0 w 27040"/>
                <a:gd name="T7" fmla="*/ 0 h 2802"/>
                <a:gd name="T8" fmla="*/ 0 w 27040"/>
                <a:gd name="T9" fmla="*/ 64 h 2802"/>
                <a:gd name="T10" fmla="*/ 20906 w 27040"/>
                <a:gd name="T11" fmla="*/ 66 h 2802"/>
                <a:gd name="T12" fmla="*/ 26956 w 27040"/>
                <a:gd name="T13" fmla="*/ 2802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40" h="2802">
                  <a:moveTo>
                    <a:pt x="26956" y="2802"/>
                  </a:moveTo>
                  <a:cubicBezTo>
                    <a:pt x="27040" y="2802"/>
                    <a:pt x="27040" y="2802"/>
                    <a:pt x="27040" y="2802"/>
                  </a:cubicBezTo>
                  <a:cubicBezTo>
                    <a:pt x="25508" y="1030"/>
                    <a:pt x="23292" y="2"/>
                    <a:pt x="2090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0906" y="66"/>
                    <a:pt x="20906" y="66"/>
                    <a:pt x="20906" y="66"/>
                  </a:cubicBezTo>
                  <a:cubicBezTo>
                    <a:pt x="23255" y="66"/>
                    <a:pt x="25438" y="1070"/>
                    <a:pt x="26956" y="2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ltGray">
            <a:xfrm>
              <a:off x="0" y="6516688"/>
              <a:ext cx="2038350" cy="341313"/>
            </a:xfrm>
            <a:custGeom>
              <a:avLst/>
              <a:gdLst>
                <a:gd name="T0" fmla="*/ 5265 w 10271"/>
                <a:gd name="T1" fmla="*/ 0 h 1723"/>
                <a:gd name="T2" fmla="*/ 0 w 10271"/>
                <a:gd name="T3" fmla="*/ 0 h 1723"/>
                <a:gd name="T4" fmla="*/ 0 w 10271"/>
                <a:gd name="T5" fmla="*/ 64 h 1723"/>
                <a:gd name="T6" fmla="*/ 5265 w 10271"/>
                <a:gd name="T7" fmla="*/ 64 h 1723"/>
                <a:gd name="T8" fmla="*/ 10166 w 10271"/>
                <a:gd name="T9" fmla="*/ 1723 h 1723"/>
                <a:gd name="T10" fmla="*/ 10271 w 10271"/>
                <a:gd name="T11" fmla="*/ 1723 h 1723"/>
                <a:gd name="T12" fmla="*/ 5265 w 10271"/>
                <a:gd name="T1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1" h="1723">
                  <a:moveTo>
                    <a:pt x="5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265" y="64"/>
                    <a:pt x="5265" y="64"/>
                    <a:pt x="5265" y="64"/>
                  </a:cubicBezTo>
                  <a:cubicBezTo>
                    <a:pt x="7073" y="64"/>
                    <a:pt x="8782" y="659"/>
                    <a:pt x="10166" y="1723"/>
                  </a:cubicBezTo>
                  <a:cubicBezTo>
                    <a:pt x="10271" y="1723"/>
                    <a:pt x="10271" y="1723"/>
                    <a:pt x="10271" y="1723"/>
                  </a:cubicBezTo>
                  <a:cubicBezTo>
                    <a:pt x="8864" y="619"/>
                    <a:pt x="7116" y="0"/>
                    <a:pt x="52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4B1DB2-920B-FDBE-32C4-E43784B0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088" y="6570000"/>
            <a:ext cx="4727752" cy="204480"/>
          </a:xfrm>
        </p:spPr>
        <p:txBody>
          <a:bodyPr/>
          <a:lstStyle/>
          <a:p>
            <a:endParaRPr lang="nl-NL" b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D878BD-1A71-A457-9ED2-954D81CA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983" y="6606025"/>
            <a:ext cx="888000" cy="180000"/>
          </a:xfrm>
        </p:spPr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89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#5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200" y="2073600"/>
            <a:ext cx="4800000" cy="4154400"/>
          </a:xfrm>
        </p:spPr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8" name="sBackgroundLines"/>
          <p:cNvGrpSpPr/>
          <p:nvPr userDrawn="1"/>
        </p:nvGrpSpPr>
        <p:grpSpPr bwMode="ltGray">
          <a:xfrm>
            <a:off x="2" y="6302376"/>
            <a:ext cx="7154335" cy="555626"/>
            <a:chOff x="0" y="6302375"/>
            <a:chExt cx="5365750" cy="555626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ltGray">
            <a:xfrm>
              <a:off x="0" y="6302375"/>
              <a:ext cx="5365750" cy="555625"/>
            </a:xfrm>
            <a:custGeom>
              <a:avLst/>
              <a:gdLst>
                <a:gd name="T0" fmla="*/ 26956 w 27040"/>
                <a:gd name="T1" fmla="*/ 2802 h 2802"/>
                <a:gd name="T2" fmla="*/ 27040 w 27040"/>
                <a:gd name="T3" fmla="*/ 2802 h 2802"/>
                <a:gd name="T4" fmla="*/ 20906 w 27040"/>
                <a:gd name="T5" fmla="*/ 2 h 2802"/>
                <a:gd name="T6" fmla="*/ 0 w 27040"/>
                <a:gd name="T7" fmla="*/ 0 h 2802"/>
                <a:gd name="T8" fmla="*/ 0 w 27040"/>
                <a:gd name="T9" fmla="*/ 64 h 2802"/>
                <a:gd name="T10" fmla="*/ 20906 w 27040"/>
                <a:gd name="T11" fmla="*/ 66 h 2802"/>
                <a:gd name="T12" fmla="*/ 26956 w 27040"/>
                <a:gd name="T13" fmla="*/ 2802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40" h="2802">
                  <a:moveTo>
                    <a:pt x="26956" y="2802"/>
                  </a:moveTo>
                  <a:cubicBezTo>
                    <a:pt x="27040" y="2802"/>
                    <a:pt x="27040" y="2802"/>
                    <a:pt x="27040" y="2802"/>
                  </a:cubicBezTo>
                  <a:cubicBezTo>
                    <a:pt x="25508" y="1030"/>
                    <a:pt x="23292" y="2"/>
                    <a:pt x="2090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0906" y="66"/>
                    <a:pt x="20906" y="66"/>
                    <a:pt x="20906" y="66"/>
                  </a:cubicBezTo>
                  <a:cubicBezTo>
                    <a:pt x="23255" y="66"/>
                    <a:pt x="25438" y="1070"/>
                    <a:pt x="26956" y="2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ltGray">
            <a:xfrm>
              <a:off x="0" y="6516688"/>
              <a:ext cx="2038350" cy="341313"/>
            </a:xfrm>
            <a:custGeom>
              <a:avLst/>
              <a:gdLst>
                <a:gd name="T0" fmla="*/ 5265 w 10271"/>
                <a:gd name="T1" fmla="*/ 0 h 1723"/>
                <a:gd name="T2" fmla="*/ 0 w 10271"/>
                <a:gd name="T3" fmla="*/ 0 h 1723"/>
                <a:gd name="T4" fmla="*/ 0 w 10271"/>
                <a:gd name="T5" fmla="*/ 64 h 1723"/>
                <a:gd name="T6" fmla="*/ 5265 w 10271"/>
                <a:gd name="T7" fmla="*/ 64 h 1723"/>
                <a:gd name="T8" fmla="*/ 10166 w 10271"/>
                <a:gd name="T9" fmla="*/ 1723 h 1723"/>
                <a:gd name="T10" fmla="*/ 10271 w 10271"/>
                <a:gd name="T11" fmla="*/ 1723 h 1723"/>
                <a:gd name="T12" fmla="*/ 5265 w 10271"/>
                <a:gd name="T1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1" h="1723">
                  <a:moveTo>
                    <a:pt x="5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265" y="64"/>
                    <a:pt x="5265" y="64"/>
                    <a:pt x="5265" y="64"/>
                  </a:cubicBezTo>
                  <a:cubicBezTo>
                    <a:pt x="7073" y="64"/>
                    <a:pt x="8782" y="659"/>
                    <a:pt x="10166" y="1723"/>
                  </a:cubicBezTo>
                  <a:cubicBezTo>
                    <a:pt x="10271" y="1723"/>
                    <a:pt x="10271" y="1723"/>
                    <a:pt x="10271" y="1723"/>
                  </a:cubicBezTo>
                  <a:cubicBezTo>
                    <a:pt x="8864" y="619"/>
                    <a:pt x="7116" y="0"/>
                    <a:pt x="52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00" y="1281600"/>
            <a:ext cx="9796800" cy="7380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200" y="2073600"/>
            <a:ext cx="4800000" cy="55440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3200" y="2682000"/>
            <a:ext cx="4800000" cy="354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0000" y="2073600"/>
            <a:ext cx="4800000" cy="55440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0000" y="2682000"/>
            <a:ext cx="4800000" cy="354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60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Volledig bee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98514"/>
            <a:ext cx="12192000" cy="6059487"/>
          </a:xfrm>
          <a:custGeom>
            <a:avLst/>
            <a:gdLst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2381 w 9144000"/>
              <a:gd name="connsiteY3" fmla="*/ 3244562 h 6059487"/>
              <a:gd name="connsiteX4" fmla="*/ 9144000 w 9144000"/>
              <a:gd name="connsiteY4" fmla="*/ 3244562 h 6059487"/>
              <a:gd name="connsiteX5" fmla="*/ 9144000 w 9144000"/>
              <a:gd name="connsiteY5" fmla="*/ 6059487 h 6059487"/>
              <a:gd name="connsiteX6" fmla="*/ 0 w 9144000"/>
              <a:gd name="connsiteY6" fmla="*/ 6059487 h 6059487"/>
              <a:gd name="connsiteX7" fmla="*/ 0 w 9144000"/>
              <a:gd name="connsiteY7" fmla="*/ 574675 h 6059487"/>
              <a:gd name="connsiteX8" fmla="*/ 14684 w 9144000"/>
              <a:gd name="connsiteY8" fmla="*/ 557808 h 6059487"/>
              <a:gd name="connsiteX9" fmla="*/ 26988 w 9144000"/>
              <a:gd name="connsiteY9" fmla="*/ 544116 h 6059487"/>
              <a:gd name="connsiteX10" fmla="*/ 1243211 w 9144000"/>
              <a:gd name="connsiteY10" fmla="*/ 397 h 6059487"/>
              <a:gd name="connsiteX11" fmla="*/ 9144000 w 9144000"/>
              <a:gd name="connsiteY11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2381 w 9144000"/>
              <a:gd name="connsiteY3" fmla="*/ 3244562 h 6059487"/>
              <a:gd name="connsiteX4" fmla="*/ 9144000 w 9144000"/>
              <a:gd name="connsiteY4" fmla="*/ 6059487 h 6059487"/>
              <a:gd name="connsiteX5" fmla="*/ 0 w 9144000"/>
              <a:gd name="connsiteY5" fmla="*/ 6059487 h 6059487"/>
              <a:gd name="connsiteX6" fmla="*/ 0 w 9144000"/>
              <a:gd name="connsiteY6" fmla="*/ 574675 h 6059487"/>
              <a:gd name="connsiteX7" fmla="*/ 14684 w 9144000"/>
              <a:gd name="connsiteY7" fmla="*/ 557808 h 6059487"/>
              <a:gd name="connsiteX8" fmla="*/ 26988 w 9144000"/>
              <a:gd name="connsiteY8" fmla="*/ 544116 h 6059487"/>
              <a:gd name="connsiteX9" fmla="*/ 1243211 w 9144000"/>
              <a:gd name="connsiteY9" fmla="*/ 397 h 6059487"/>
              <a:gd name="connsiteX10" fmla="*/ 9144000 w 9144000"/>
              <a:gd name="connsiteY10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9144000 w 9144000"/>
              <a:gd name="connsiteY3" fmla="*/ 6059487 h 6059487"/>
              <a:gd name="connsiteX4" fmla="*/ 0 w 9144000"/>
              <a:gd name="connsiteY4" fmla="*/ 6059487 h 6059487"/>
              <a:gd name="connsiteX5" fmla="*/ 0 w 9144000"/>
              <a:gd name="connsiteY5" fmla="*/ 574675 h 6059487"/>
              <a:gd name="connsiteX6" fmla="*/ 14684 w 9144000"/>
              <a:gd name="connsiteY6" fmla="*/ 557808 h 6059487"/>
              <a:gd name="connsiteX7" fmla="*/ 26988 w 9144000"/>
              <a:gd name="connsiteY7" fmla="*/ 544116 h 6059487"/>
              <a:gd name="connsiteX8" fmla="*/ 1243211 w 9144000"/>
              <a:gd name="connsiteY8" fmla="*/ 397 h 6059487"/>
              <a:gd name="connsiteX9" fmla="*/ 9144000 w 9144000"/>
              <a:gd name="connsiteY9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9144000 w 9144000"/>
              <a:gd name="connsiteY2" fmla="*/ 6059487 h 6059487"/>
              <a:gd name="connsiteX3" fmla="*/ 0 w 9144000"/>
              <a:gd name="connsiteY3" fmla="*/ 6059487 h 6059487"/>
              <a:gd name="connsiteX4" fmla="*/ 0 w 9144000"/>
              <a:gd name="connsiteY4" fmla="*/ 574675 h 6059487"/>
              <a:gd name="connsiteX5" fmla="*/ 14684 w 9144000"/>
              <a:gd name="connsiteY5" fmla="*/ 557808 h 6059487"/>
              <a:gd name="connsiteX6" fmla="*/ 26988 w 9144000"/>
              <a:gd name="connsiteY6" fmla="*/ 544116 h 6059487"/>
              <a:gd name="connsiteX7" fmla="*/ 1243211 w 9144000"/>
              <a:gd name="connsiteY7" fmla="*/ 397 h 6059487"/>
              <a:gd name="connsiteX8" fmla="*/ 9144000 w 9144000"/>
              <a:gd name="connsiteY8" fmla="*/ 0 h 60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059487">
                <a:moveTo>
                  <a:pt x="9144000" y="0"/>
                </a:moveTo>
                <a:lnTo>
                  <a:pt x="9144000" y="3244561"/>
                </a:lnTo>
                <a:lnTo>
                  <a:pt x="9144000" y="6059487"/>
                </a:lnTo>
                <a:lnTo>
                  <a:pt x="0" y="6059487"/>
                </a:lnTo>
                <a:lnTo>
                  <a:pt x="0" y="574675"/>
                </a:lnTo>
                <a:cubicBezTo>
                  <a:pt x="3374" y="570706"/>
                  <a:pt x="11510" y="561578"/>
                  <a:pt x="14684" y="557808"/>
                </a:cubicBezTo>
                <a:cubicBezTo>
                  <a:pt x="18852" y="553244"/>
                  <a:pt x="22820" y="548680"/>
                  <a:pt x="26988" y="544116"/>
                </a:cubicBezTo>
                <a:cubicBezTo>
                  <a:pt x="336749" y="198636"/>
                  <a:pt x="780058" y="397"/>
                  <a:pt x="1243211" y="397"/>
                </a:cubicBezTo>
                <a:lnTo>
                  <a:pt x="91440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0" bIns="720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603200" y="1281600"/>
            <a:ext cx="9796800" cy="738000"/>
          </a:xfrm>
        </p:spPr>
        <p:txBody>
          <a:bodyPr anchor="t" anchorCtr="0"/>
          <a:lstStyle>
            <a:lvl1pPr algn="l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603200" y="2073600"/>
            <a:ext cx="9796800" cy="831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sSpeakerName"/>
          <p:cNvSpPr>
            <a:spLocks noGrp="1"/>
          </p:cNvSpPr>
          <p:nvPr>
            <p:ph type="body" sz="quarter" idx="14" hasCustomPrompt="1"/>
          </p:nvPr>
        </p:nvSpPr>
        <p:spPr>
          <a:xfrm>
            <a:off x="1598084" y="2944800"/>
            <a:ext cx="9796800" cy="180000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Klik om spreker in te voeren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nl-NL" dirty="0"/>
          </a:p>
        </p:txBody>
      </p:sp>
      <p:sp>
        <p:nvSpPr>
          <p:cNvPr id="12" name="sSlideImageOverlay"/>
          <p:cNvSpPr>
            <a:spLocks noGrp="1"/>
          </p:cNvSpPr>
          <p:nvPr userDrawn="1">
            <p:ph type="body" sz="quarter" idx="17" hasCustomPrompt="1"/>
          </p:nvPr>
        </p:nvSpPr>
        <p:spPr bwMode="ltGray">
          <a:xfrm>
            <a:off x="7705003" y="783767"/>
            <a:ext cx="4488000" cy="26521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83">
                <a:moveTo>
                  <a:pt x="0" y="0"/>
                </a:moveTo>
                <a:cubicBezTo>
                  <a:pt x="82" y="53"/>
                  <a:pt x="182" y="83"/>
                  <a:pt x="290" y="82"/>
                </a:cubicBezTo>
                <a:cubicBezTo>
                  <a:pt x="1056" y="82"/>
                  <a:pt x="1056" y="82"/>
                  <a:pt x="1056" y="82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29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8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43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08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00" y="1281600"/>
            <a:ext cx="3840000" cy="738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000" y="1281600"/>
            <a:ext cx="5760000" cy="494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8000" y="2073600"/>
            <a:ext cx="3840000" cy="4154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86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00" y="1281600"/>
            <a:ext cx="3840000" cy="738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0000" y="1281600"/>
            <a:ext cx="5760000" cy="4946400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8000" y="2073600"/>
            <a:ext cx="3840000" cy="4154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40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608000" y="2073600"/>
            <a:ext cx="3120000" cy="2160000"/>
          </a:xfrm>
          <a:noFill/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1" name="sBackgroundLines"/>
          <p:cNvGrpSpPr/>
          <p:nvPr userDrawn="1"/>
        </p:nvGrpSpPr>
        <p:grpSpPr bwMode="ltGray">
          <a:xfrm flipH="1">
            <a:off x="5037666" y="6302376"/>
            <a:ext cx="7154335" cy="555626"/>
            <a:chOff x="0" y="6302375"/>
            <a:chExt cx="5365750" cy="555626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0" y="6302375"/>
              <a:ext cx="5365750" cy="555625"/>
            </a:xfrm>
            <a:custGeom>
              <a:avLst/>
              <a:gdLst>
                <a:gd name="T0" fmla="*/ 26956 w 27040"/>
                <a:gd name="T1" fmla="*/ 2802 h 2802"/>
                <a:gd name="T2" fmla="*/ 27040 w 27040"/>
                <a:gd name="T3" fmla="*/ 2802 h 2802"/>
                <a:gd name="T4" fmla="*/ 20906 w 27040"/>
                <a:gd name="T5" fmla="*/ 2 h 2802"/>
                <a:gd name="T6" fmla="*/ 0 w 27040"/>
                <a:gd name="T7" fmla="*/ 0 h 2802"/>
                <a:gd name="T8" fmla="*/ 0 w 27040"/>
                <a:gd name="T9" fmla="*/ 64 h 2802"/>
                <a:gd name="T10" fmla="*/ 20906 w 27040"/>
                <a:gd name="T11" fmla="*/ 66 h 2802"/>
                <a:gd name="T12" fmla="*/ 26956 w 27040"/>
                <a:gd name="T13" fmla="*/ 2802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40" h="2802">
                  <a:moveTo>
                    <a:pt x="26956" y="2802"/>
                  </a:moveTo>
                  <a:cubicBezTo>
                    <a:pt x="27040" y="2802"/>
                    <a:pt x="27040" y="2802"/>
                    <a:pt x="27040" y="2802"/>
                  </a:cubicBezTo>
                  <a:cubicBezTo>
                    <a:pt x="25508" y="1030"/>
                    <a:pt x="23292" y="2"/>
                    <a:pt x="2090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0906" y="66"/>
                    <a:pt x="20906" y="66"/>
                    <a:pt x="20906" y="66"/>
                  </a:cubicBezTo>
                  <a:cubicBezTo>
                    <a:pt x="23255" y="66"/>
                    <a:pt x="25438" y="1070"/>
                    <a:pt x="26956" y="2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ltGray">
            <a:xfrm>
              <a:off x="0" y="6516688"/>
              <a:ext cx="2038350" cy="341313"/>
            </a:xfrm>
            <a:custGeom>
              <a:avLst/>
              <a:gdLst>
                <a:gd name="T0" fmla="*/ 5265 w 10271"/>
                <a:gd name="T1" fmla="*/ 0 h 1723"/>
                <a:gd name="T2" fmla="*/ 0 w 10271"/>
                <a:gd name="T3" fmla="*/ 0 h 1723"/>
                <a:gd name="T4" fmla="*/ 0 w 10271"/>
                <a:gd name="T5" fmla="*/ 64 h 1723"/>
                <a:gd name="T6" fmla="*/ 5265 w 10271"/>
                <a:gd name="T7" fmla="*/ 64 h 1723"/>
                <a:gd name="T8" fmla="*/ 10166 w 10271"/>
                <a:gd name="T9" fmla="*/ 1723 h 1723"/>
                <a:gd name="T10" fmla="*/ 10271 w 10271"/>
                <a:gd name="T11" fmla="*/ 1723 h 1723"/>
                <a:gd name="T12" fmla="*/ 5265 w 10271"/>
                <a:gd name="T1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1" h="1723">
                  <a:moveTo>
                    <a:pt x="5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265" y="64"/>
                    <a:pt x="5265" y="64"/>
                    <a:pt x="5265" y="64"/>
                  </a:cubicBezTo>
                  <a:cubicBezTo>
                    <a:pt x="7073" y="64"/>
                    <a:pt x="8782" y="659"/>
                    <a:pt x="10166" y="1723"/>
                  </a:cubicBezTo>
                  <a:cubicBezTo>
                    <a:pt x="10271" y="1723"/>
                    <a:pt x="10271" y="1723"/>
                    <a:pt x="10271" y="1723"/>
                  </a:cubicBezTo>
                  <a:cubicBezTo>
                    <a:pt x="8864" y="619"/>
                    <a:pt x="7116" y="0"/>
                    <a:pt x="52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44000" y="2073600"/>
            <a:ext cx="3120000" cy="2160000"/>
          </a:xfrm>
          <a:noFill/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80000" y="2073600"/>
            <a:ext cx="3120000" cy="2160000"/>
          </a:xfrm>
          <a:noFill/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08000" y="4287599"/>
            <a:ext cx="3120000" cy="1940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944000" y="4287599"/>
            <a:ext cx="3120000" cy="1940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8280000" y="4287599"/>
            <a:ext cx="3120000" cy="1940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8"/>
          </p:nvPr>
        </p:nvSpPr>
        <p:spPr>
          <a:xfrm>
            <a:off x="1608000" y="1281600"/>
            <a:ext cx="3120000" cy="738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80000" y="1281600"/>
            <a:ext cx="3120000" cy="738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9"/>
          </p:nvPr>
        </p:nvSpPr>
        <p:spPr>
          <a:xfrm>
            <a:off x="4944000" y="1281600"/>
            <a:ext cx="3120000" cy="738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07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nanciele 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8" name="Freeform 10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9662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98514"/>
            <a:ext cx="12192000" cy="6059487"/>
          </a:xfrm>
          <a:custGeom>
            <a:avLst/>
            <a:gdLst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2381 w 9144000"/>
              <a:gd name="connsiteY3" fmla="*/ 3244562 h 6059487"/>
              <a:gd name="connsiteX4" fmla="*/ 9144000 w 9144000"/>
              <a:gd name="connsiteY4" fmla="*/ 3244562 h 6059487"/>
              <a:gd name="connsiteX5" fmla="*/ 9144000 w 9144000"/>
              <a:gd name="connsiteY5" fmla="*/ 6059487 h 6059487"/>
              <a:gd name="connsiteX6" fmla="*/ 0 w 9144000"/>
              <a:gd name="connsiteY6" fmla="*/ 6059487 h 6059487"/>
              <a:gd name="connsiteX7" fmla="*/ 0 w 9144000"/>
              <a:gd name="connsiteY7" fmla="*/ 574675 h 6059487"/>
              <a:gd name="connsiteX8" fmla="*/ 14684 w 9144000"/>
              <a:gd name="connsiteY8" fmla="*/ 557808 h 6059487"/>
              <a:gd name="connsiteX9" fmla="*/ 26988 w 9144000"/>
              <a:gd name="connsiteY9" fmla="*/ 544116 h 6059487"/>
              <a:gd name="connsiteX10" fmla="*/ 1243211 w 9144000"/>
              <a:gd name="connsiteY10" fmla="*/ 397 h 6059487"/>
              <a:gd name="connsiteX11" fmla="*/ 9144000 w 9144000"/>
              <a:gd name="connsiteY11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2381 w 9144000"/>
              <a:gd name="connsiteY3" fmla="*/ 3244562 h 6059487"/>
              <a:gd name="connsiteX4" fmla="*/ 9144000 w 9144000"/>
              <a:gd name="connsiteY4" fmla="*/ 6059487 h 6059487"/>
              <a:gd name="connsiteX5" fmla="*/ 0 w 9144000"/>
              <a:gd name="connsiteY5" fmla="*/ 6059487 h 6059487"/>
              <a:gd name="connsiteX6" fmla="*/ 0 w 9144000"/>
              <a:gd name="connsiteY6" fmla="*/ 574675 h 6059487"/>
              <a:gd name="connsiteX7" fmla="*/ 14684 w 9144000"/>
              <a:gd name="connsiteY7" fmla="*/ 557808 h 6059487"/>
              <a:gd name="connsiteX8" fmla="*/ 26988 w 9144000"/>
              <a:gd name="connsiteY8" fmla="*/ 544116 h 6059487"/>
              <a:gd name="connsiteX9" fmla="*/ 1243211 w 9144000"/>
              <a:gd name="connsiteY9" fmla="*/ 397 h 6059487"/>
              <a:gd name="connsiteX10" fmla="*/ 9144000 w 9144000"/>
              <a:gd name="connsiteY10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9144000 w 9144000"/>
              <a:gd name="connsiteY3" fmla="*/ 6059487 h 6059487"/>
              <a:gd name="connsiteX4" fmla="*/ 0 w 9144000"/>
              <a:gd name="connsiteY4" fmla="*/ 6059487 h 6059487"/>
              <a:gd name="connsiteX5" fmla="*/ 0 w 9144000"/>
              <a:gd name="connsiteY5" fmla="*/ 574675 h 6059487"/>
              <a:gd name="connsiteX6" fmla="*/ 14684 w 9144000"/>
              <a:gd name="connsiteY6" fmla="*/ 557808 h 6059487"/>
              <a:gd name="connsiteX7" fmla="*/ 26988 w 9144000"/>
              <a:gd name="connsiteY7" fmla="*/ 544116 h 6059487"/>
              <a:gd name="connsiteX8" fmla="*/ 1243211 w 9144000"/>
              <a:gd name="connsiteY8" fmla="*/ 397 h 6059487"/>
              <a:gd name="connsiteX9" fmla="*/ 9144000 w 9144000"/>
              <a:gd name="connsiteY9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9144000 w 9144000"/>
              <a:gd name="connsiteY2" fmla="*/ 6059487 h 6059487"/>
              <a:gd name="connsiteX3" fmla="*/ 0 w 9144000"/>
              <a:gd name="connsiteY3" fmla="*/ 6059487 h 6059487"/>
              <a:gd name="connsiteX4" fmla="*/ 0 w 9144000"/>
              <a:gd name="connsiteY4" fmla="*/ 574675 h 6059487"/>
              <a:gd name="connsiteX5" fmla="*/ 14684 w 9144000"/>
              <a:gd name="connsiteY5" fmla="*/ 557808 h 6059487"/>
              <a:gd name="connsiteX6" fmla="*/ 26988 w 9144000"/>
              <a:gd name="connsiteY6" fmla="*/ 544116 h 6059487"/>
              <a:gd name="connsiteX7" fmla="*/ 1243211 w 9144000"/>
              <a:gd name="connsiteY7" fmla="*/ 397 h 6059487"/>
              <a:gd name="connsiteX8" fmla="*/ 9144000 w 9144000"/>
              <a:gd name="connsiteY8" fmla="*/ 0 h 60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059487">
                <a:moveTo>
                  <a:pt x="9144000" y="0"/>
                </a:moveTo>
                <a:lnTo>
                  <a:pt x="9144000" y="3244561"/>
                </a:lnTo>
                <a:lnTo>
                  <a:pt x="9144000" y="6059487"/>
                </a:lnTo>
                <a:lnTo>
                  <a:pt x="0" y="6059487"/>
                </a:lnTo>
                <a:lnTo>
                  <a:pt x="0" y="574675"/>
                </a:lnTo>
                <a:cubicBezTo>
                  <a:pt x="3374" y="570706"/>
                  <a:pt x="11510" y="561578"/>
                  <a:pt x="14684" y="557808"/>
                </a:cubicBezTo>
                <a:cubicBezTo>
                  <a:pt x="18852" y="553244"/>
                  <a:pt x="22820" y="548680"/>
                  <a:pt x="26988" y="544116"/>
                </a:cubicBezTo>
                <a:cubicBezTo>
                  <a:pt x="336749" y="198636"/>
                  <a:pt x="780058" y="397"/>
                  <a:pt x="1243211" y="397"/>
                </a:cubicBezTo>
                <a:lnTo>
                  <a:pt x="91440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0" bIns="900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sSlideImageOverlay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7705003" y="783767"/>
            <a:ext cx="4488000" cy="26521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83">
                <a:moveTo>
                  <a:pt x="0" y="0"/>
                </a:moveTo>
                <a:cubicBezTo>
                  <a:pt x="82" y="53"/>
                  <a:pt x="182" y="83"/>
                  <a:pt x="290" y="82"/>
                </a:cubicBezTo>
                <a:cubicBezTo>
                  <a:pt x="1056" y="82"/>
                  <a:pt x="1056" y="82"/>
                  <a:pt x="1056" y="82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75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98514"/>
            <a:ext cx="12192000" cy="6059487"/>
          </a:xfrm>
          <a:custGeom>
            <a:avLst/>
            <a:gdLst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2381 w 9144000"/>
              <a:gd name="connsiteY3" fmla="*/ 3244562 h 6059487"/>
              <a:gd name="connsiteX4" fmla="*/ 9144000 w 9144000"/>
              <a:gd name="connsiteY4" fmla="*/ 3244562 h 6059487"/>
              <a:gd name="connsiteX5" fmla="*/ 9144000 w 9144000"/>
              <a:gd name="connsiteY5" fmla="*/ 6059487 h 6059487"/>
              <a:gd name="connsiteX6" fmla="*/ 0 w 9144000"/>
              <a:gd name="connsiteY6" fmla="*/ 6059487 h 6059487"/>
              <a:gd name="connsiteX7" fmla="*/ 0 w 9144000"/>
              <a:gd name="connsiteY7" fmla="*/ 574675 h 6059487"/>
              <a:gd name="connsiteX8" fmla="*/ 14684 w 9144000"/>
              <a:gd name="connsiteY8" fmla="*/ 557808 h 6059487"/>
              <a:gd name="connsiteX9" fmla="*/ 26988 w 9144000"/>
              <a:gd name="connsiteY9" fmla="*/ 544116 h 6059487"/>
              <a:gd name="connsiteX10" fmla="*/ 1243211 w 9144000"/>
              <a:gd name="connsiteY10" fmla="*/ 397 h 6059487"/>
              <a:gd name="connsiteX11" fmla="*/ 9144000 w 9144000"/>
              <a:gd name="connsiteY11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2381 w 9144000"/>
              <a:gd name="connsiteY3" fmla="*/ 3244562 h 6059487"/>
              <a:gd name="connsiteX4" fmla="*/ 9144000 w 9144000"/>
              <a:gd name="connsiteY4" fmla="*/ 6059487 h 6059487"/>
              <a:gd name="connsiteX5" fmla="*/ 0 w 9144000"/>
              <a:gd name="connsiteY5" fmla="*/ 6059487 h 6059487"/>
              <a:gd name="connsiteX6" fmla="*/ 0 w 9144000"/>
              <a:gd name="connsiteY6" fmla="*/ 574675 h 6059487"/>
              <a:gd name="connsiteX7" fmla="*/ 14684 w 9144000"/>
              <a:gd name="connsiteY7" fmla="*/ 557808 h 6059487"/>
              <a:gd name="connsiteX8" fmla="*/ 26988 w 9144000"/>
              <a:gd name="connsiteY8" fmla="*/ 544116 h 6059487"/>
              <a:gd name="connsiteX9" fmla="*/ 1243211 w 9144000"/>
              <a:gd name="connsiteY9" fmla="*/ 397 h 6059487"/>
              <a:gd name="connsiteX10" fmla="*/ 9144000 w 9144000"/>
              <a:gd name="connsiteY10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2381 w 9144000"/>
              <a:gd name="connsiteY2" fmla="*/ 3244561 h 6059487"/>
              <a:gd name="connsiteX3" fmla="*/ 9144000 w 9144000"/>
              <a:gd name="connsiteY3" fmla="*/ 6059487 h 6059487"/>
              <a:gd name="connsiteX4" fmla="*/ 0 w 9144000"/>
              <a:gd name="connsiteY4" fmla="*/ 6059487 h 6059487"/>
              <a:gd name="connsiteX5" fmla="*/ 0 w 9144000"/>
              <a:gd name="connsiteY5" fmla="*/ 574675 h 6059487"/>
              <a:gd name="connsiteX6" fmla="*/ 14684 w 9144000"/>
              <a:gd name="connsiteY6" fmla="*/ 557808 h 6059487"/>
              <a:gd name="connsiteX7" fmla="*/ 26988 w 9144000"/>
              <a:gd name="connsiteY7" fmla="*/ 544116 h 6059487"/>
              <a:gd name="connsiteX8" fmla="*/ 1243211 w 9144000"/>
              <a:gd name="connsiteY8" fmla="*/ 397 h 6059487"/>
              <a:gd name="connsiteX9" fmla="*/ 9144000 w 9144000"/>
              <a:gd name="connsiteY9" fmla="*/ 0 h 6059487"/>
              <a:gd name="connsiteX0" fmla="*/ 9144000 w 9144000"/>
              <a:gd name="connsiteY0" fmla="*/ 0 h 6059487"/>
              <a:gd name="connsiteX1" fmla="*/ 9144000 w 9144000"/>
              <a:gd name="connsiteY1" fmla="*/ 3244561 h 6059487"/>
              <a:gd name="connsiteX2" fmla="*/ 9144000 w 9144000"/>
              <a:gd name="connsiteY2" fmla="*/ 6059487 h 6059487"/>
              <a:gd name="connsiteX3" fmla="*/ 0 w 9144000"/>
              <a:gd name="connsiteY3" fmla="*/ 6059487 h 6059487"/>
              <a:gd name="connsiteX4" fmla="*/ 0 w 9144000"/>
              <a:gd name="connsiteY4" fmla="*/ 574675 h 6059487"/>
              <a:gd name="connsiteX5" fmla="*/ 14684 w 9144000"/>
              <a:gd name="connsiteY5" fmla="*/ 557808 h 6059487"/>
              <a:gd name="connsiteX6" fmla="*/ 26988 w 9144000"/>
              <a:gd name="connsiteY6" fmla="*/ 544116 h 6059487"/>
              <a:gd name="connsiteX7" fmla="*/ 1243211 w 9144000"/>
              <a:gd name="connsiteY7" fmla="*/ 397 h 6059487"/>
              <a:gd name="connsiteX8" fmla="*/ 9144000 w 9144000"/>
              <a:gd name="connsiteY8" fmla="*/ 0 h 60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059487">
                <a:moveTo>
                  <a:pt x="9144000" y="0"/>
                </a:moveTo>
                <a:lnTo>
                  <a:pt x="9144000" y="3244561"/>
                </a:lnTo>
                <a:lnTo>
                  <a:pt x="9144000" y="6059487"/>
                </a:lnTo>
                <a:lnTo>
                  <a:pt x="0" y="6059487"/>
                </a:lnTo>
                <a:lnTo>
                  <a:pt x="0" y="574675"/>
                </a:lnTo>
                <a:cubicBezTo>
                  <a:pt x="3374" y="570706"/>
                  <a:pt x="11510" y="561578"/>
                  <a:pt x="14684" y="557808"/>
                </a:cubicBezTo>
                <a:cubicBezTo>
                  <a:pt x="18852" y="553244"/>
                  <a:pt x="22820" y="548680"/>
                  <a:pt x="26988" y="544116"/>
                </a:cubicBezTo>
                <a:cubicBezTo>
                  <a:pt x="336749" y="198636"/>
                  <a:pt x="780058" y="397"/>
                  <a:pt x="1243211" y="397"/>
                </a:cubicBezTo>
                <a:lnTo>
                  <a:pt x="91440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0" bIns="900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sSlideImageOverlay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7705003" y="783767"/>
            <a:ext cx="4488000" cy="26521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83">
                <a:moveTo>
                  <a:pt x="0" y="0"/>
                </a:moveTo>
                <a:cubicBezTo>
                  <a:pt x="82" y="53"/>
                  <a:pt x="182" y="83"/>
                  <a:pt x="290" y="82"/>
                </a:cubicBezTo>
                <a:cubicBezTo>
                  <a:pt x="1056" y="82"/>
                  <a:pt x="1056" y="82"/>
                  <a:pt x="1056" y="82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07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O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321176"/>
            <a:ext cx="11647485" cy="2536825"/>
          </a:xfrm>
          <a:custGeom>
            <a:avLst/>
            <a:gdLst>
              <a:gd name="connsiteX0" fmla="*/ 8746007 w 8750300"/>
              <a:gd name="connsiteY0" fmla="*/ 2542117 h 2549523"/>
              <a:gd name="connsiteX1" fmla="*/ 8750300 w 8750300"/>
              <a:gd name="connsiteY1" fmla="*/ 2542117 h 2549523"/>
              <a:gd name="connsiteX2" fmla="*/ 8750300 w 8750300"/>
              <a:gd name="connsiteY2" fmla="*/ 2549523 h 2549523"/>
              <a:gd name="connsiteX3" fmla="*/ 8750299 w 8750300"/>
              <a:gd name="connsiteY3" fmla="*/ 2549523 h 2549523"/>
              <a:gd name="connsiteX4" fmla="*/ 6279499 w 8750300"/>
              <a:gd name="connsiteY4" fmla="*/ 12698 h 2549523"/>
              <a:gd name="connsiteX5" fmla="*/ 7730705 w 8750300"/>
              <a:gd name="connsiteY5" fmla="*/ 815848 h 2549523"/>
              <a:gd name="connsiteX6" fmla="*/ 8733652 w 8750300"/>
              <a:gd name="connsiteY6" fmla="*/ 2546139 h 2549523"/>
              <a:gd name="connsiteX7" fmla="*/ 8735614 w 8750300"/>
              <a:gd name="connsiteY7" fmla="*/ 2549523 h 2549523"/>
              <a:gd name="connsiteX8" fmla="*/ 0 w 8750300"/>
              <a:gd name="connsiteY8" fmla="*/ 2549523 h 2549523"/>
              <a:gd name="connsiteX9" fmla="*/ 0 w 8750300"/>
              <a:gd name="connsiteY9" fmla="*/ 12897 h 2549523"/>
              <a:gd name="connsiteX10" fmla="*/ 6279499 w 8750300"/>
              <a:gd name="connsiteY10" fmla="*/ 12698 h 2549523"/>
              <a:gd name="connsiteX11" fmla="*/ 6396424 w 8750300"/>
              <a:gd name="connsiteY11" fmla="*/ 0 h 2549523"/>
              <a:gd name="connsiteX12" fmla="*/ 8750300 w 8750300"/>
              <a:gd name="connsiteY12" fmla="*/ 0 h 2549523"/>
              <a:gd name="connsiteX13" fmla="*/ 8750300 w 8750300"/>
              <a:gd name="connsiteY13" fmla="*/ 2542117 h 2549523"/>
              <a:gd name="connsiteX14" fmla="*/ 7741620 w 8750300"/>
              <a:gd name="connsiteY14" fmla="*/ 801694 h 2549523"/>
              <a:gd name="connsiteX15" fmla="*/ 6500575 w 8750300"/>
              <a:gd name="connsiteY15" fmla="*/ 6599 h 2549523"/>
              <a:gd name="connsiteX0" fmla="*/ 8746007 w 8750300"/>
              <a:gd name="connsiteY0" fmla="*/ 2542117 h 2549523"/>
              <a:gd name="connsiteX1" fmla="*/ 8750300 w 8750300"/>
              <a:gd name="connsiteY1" fmla="*/ 2542117 h 2549523"/>
              <a:gd name="connsiteX2" fmla="*/ 8750300 w 8750300"/>
              <a:gd name="connsiteY2" fmla="*/ 2549523 h 2549523"/>
              <a:gd name="connsiteX3" fmla="*/ 8750299 w 8750300"/>
              <a:gd name="connsiteY3" fmla="*/ 2549523 h 2549523"/>
              <a:gd name="connsiteX4" fmla="*/ 8746007 w 8750300"/>
              <a:gd name="connsiteY4" fmla="*/ 2542117 h 2549523"/>
              <a:gd name="connsiteX5" fmla="*/ 6279499 w 8750300"/>
              <a:gd name="connsiteY5" fmla="*/ 12698 h 2549523"/>
              <a:gd name="connsiteX6" fmla="*/ 7730705 w 8750300"/>
              <a:gd name="connsiteY6" fmla="*/ 815848 h 2549523"/>
              <a:gd name="connsiteX7" fmla="*/ 8733652 w 8750300"/>
              <a:gd name="connsiteY7" fmla="*/ 2546139 h 2549523"/>
              <a:gd name="connsiteX8" fmla="*/ 8735614 w 8750300"/>
              <a:gd name="connsiteY8" fmla="*/ 2549523 h 2549523"/>
              <a:gd name="connsiteX9" fmla="*/ 0 w 8750300"/>
              <a:gd name="connsiteY9" fmla="*/ 2549523 h 2549523"/>
              <a:gd name="connsiteX10" fmla="*/ 0 w 8750300"/>
              <a:gd name="connsiteY10" fmla="*/ 12897 h 2549523"/>
              <a:gd name="connsiteX11" fmla="*/ 6279499 w 8750300"/>
              <a:gd name="connsiteY11" fmla="*/ 12698 h 2549523"/>
              <a:gd name="connsiteX12" fmla="*/ 6396424 w 8750300"/>
              <a:gd name="connsiteY12" fmla="*/ 0 h 2549523"/>
              <a:gd name="connsiteX13" fmla="*/ 8750300 w 8750300"/>
              <a:gd name="connsiteY13" fmla="*/ 2542117 h 2549523"/>
              <a:gd name="connsiteX14" fmla="*/ 7741620 w 8750300"/>
              <a:gd name="connsiteY14" fmla="*/ 801694 h 2549523"/>
              <a:gd name="connsiteX15" fmla="*/ 6500575 w 8750300"/>
              <a:gd name="connsiteY15" fmla="*/ 6599 h 2549523"/>
              <a:gd name="connsiteX16" fmla="*/ 6396424 w 8750300"/>
              <a:gd name="connsiteY16" fmla="*/ 0 h 2549523"/>
              <a:gd name="connsiteX0" fmla="*/ 8746007 w 8750300"/>
              <a:gd name="connsiteY0" fmla="*/ 2535518 h 2542924"/>
              <a:gd name="connsiteX1" fmla="*/ 8750300 w 8750300"/>
              <a:gd name="connsiteY1" fmla="*/ 2535518 h 2542924"/>
              <a:gd name="connsiteX2" fmla="*/ 8750300 w 8750300"/>
              <a:gd name="connsiteY2" fmla="*/ 2542924 h 2542924"/>
              <a:gd name="connsiteX3" fmla="*/ 8750299 w 8750300"/>
              <a:gd name="connsiteY3" fmla="*/ 2542924 h 2542924"/>
              <a:gd name="connsiteX4" fmla="*/ 8746007 w 8750300"/>
              <a:gd name="connsiteY4" fmla="*/ 2535518 h 2542924"/>
              <a:gd name="connsiteX5" fmla="*/ 6279499 w 8750300"/>
              <a:gd name="connsiteY5" fmla="*/ 6099 h 2542924"/>
              <a:gd name="connsiteX6" fmla="*/ 7730705 w 8750300"/>
              <a:gd name="connsiteY6" fmla="*/ 809249 h 2542924"/>
              <a:gd name="connsiteX7" fmla="*/ 8733652 w 8750300"/>
              <a:gd name="connsiteY7" fmla="*/ 2539540 h 2542924"/>
              <a:gd name="connsiteX8" fmla="*/ 8735614 w 8750300"/>
              <a:gd name="connsiteY8" fmla="*/ 2542924 h 2542924"/>
              <a:gd name="connsiteX9" fmla="*/ 0 w 8750300"/>
              <a:gd name="connsiteY9" fmla="*/ 2542924 h 2542924"/>
              <a:gd name="connsiteX10" fmla="*/ 0 w 8750300"/>
              <a:gd name="connsiteY10" fmla="*/ 6298 h 2542924"/>
              <a:gd name="connsiteX11" fmla="*/ 6279499 w 8750300"/>
              <a:gd name="connsiteY11" fmla="*/ 6099 h 2542924"/>
              <a:gd name="connsiteX12" fmla="*/ 6500575 w 8750300"/>
              <a:gd name="connsiteY12" fmla="*/ 0 h 2542924"/>
              <a:gd name="connsiteX13" fmla="*/ 8750300 w 8750300"/>
              <a:gd name="connsiteY13" fmla="*/ 2535518 h 2542924"/>
              <a:gd name="connsiteX14" fmla="*/ 7741620 w 8750300"/>
              <a:gd name="connsiteY14" fmla="*/ 795095 h 2542924"/>
              <a:gd name="connsiteX15" fmla="*/ 6500575 w 8750300"/>
              <a:gd name="connsiteY15" fmla="*/ 0 h 2542924"/>
              <a:gd name="connsiteX0" fmla="*/ 8746007 w 8750300"/>
              <a:gd name="connsiteY0" fmla="*/ 2529419 h 2536825"/>
              <a:gd name="connsiteX1" fmla="*/ 8750300 w 8750300"/>
              <a:gd name="connsiteY1" fmla="*/ 2529419 h 2536825"/>
              <a:gd name="connsiteX2" fmla="*/ 8750300 w 8750300"/>
              <a:gd name="connsiteY2" fmla="*/ 2536825 h 2536825"/>
              <a:gd name="connsiteX3" fmla="*/ 8750299 w 8750300"/>
              <a:gd name="connsiteY3" fmla="*/ 2536825 h 2536825"/>
              <a:gd name="connsiteX4" fmla="*/ 8746007 w 8750300"/>
              <a:gd name="connsiteY4" fmla="*/ 2529419 h 2536825"/>
              <a:gd name="connsiteX5" fmla="*/ 6279499 w 8750300"/>
              <a:gd name="connsiteY5" fmla="*/ 0 h 2536825"/>
              <a:gd name="connsiteX6" fmla="*/ 7730705 w 8750300"/>
              <a:gd name="connsiteY6" fmla="*/ 803150 h 2536825"/>
              <a:gd name="connsiteX7" fmla="*/ 8733652 w 8750300"/>
              <a:gd name="connsiteY7" fmla="*/ 2533441 h 2536825"/>
              <a:gd name="connsiteX8" fmla="*/ 8735614 w 8750300"/>
              <a:gd name="connsiteY8" fmla="*/ 2536825 h 2536825"/>
              <a:gd name="connsiteX9" fmla="*/ 0 w 8750300"/>
              <a:gd name="connsiteY9" fmla="*/ 2536825 h 2536825"/>
              <a:gd name="connsiteX10" fmla="*/ 0 w 8750300"/>
              <a:gd name="connsiteY10" fmla="*/ 199 h 2536825"/>
              <a:gd name="connsiteX11" fmla="*/ 6279499 w 8750300"/>
              <a:gd name="connsiteY11" fmla="*/ 0 h 2536825"/>
              <a:gd name="connsiteX12" fmla="*/ 7741620 w 8750300"/>
              <a:gd name="connsiteY12" fmla="*/ 788996 h 2536825"/>
              <a:gd name="connsiteX13" fmla="*/ 8750300 w 8750300"/>
              <a:gd name="connsiteY13" fmla="*/ 2529419 h 2536825"/>
              <a:gd name="connsiteX14" fmla="*/ 7741620 w 8750300"/>
              <a:gd name="connsiteY14" fmla="*/ 788996 h 2536825"/>
              <a:gd name="connsiteX0" fmla="*/ 8746007 w 8750300"/>
              <a:gd name="connsiteY0" fmla="*/ 2529419 h 2536825"/>
              <a:gd name="connsiteX1" fmla="*/ 8750300 w 8750300"/>
              <a:gd name="connsiteY1" fmla="*/ 2529419 h 2536825"/>
              <a:gd name="connsiteX2" fmla="*/ 8750300 w 8750300"/>
              <a:gd name="connsiteY2" fmla="*/ 2536825 h 2536825"/>
              <a:gd name="connsiteX3" fmla="*/ 8750299 w 8750300"/>
              <a:gd name="connsiteY3" fmla="*/ 2536825 h 2536825"/>
              <a:gd name="connsiteX4" fmla="*/ 8746007 w 8750300"/>
              <a:gd name="connsiteY4" fmla="*/ 2529419 h 2536825"/>
              <a:gd name="connsiteX5" fmla="*/ 6279499 w 8750300"/>
              <a:gd name="connsiteY5" fmla="*/ 0 h 2536825"/>
              <a:gd name="connsiteX6" fmla="*/ 7730705 w 8750300"/>
              <a:gd name="connsiteY6" fmla="*/ 803150 h 2536825"/>
              <a:gd name="connsiteX7" fmla="*/ 8733652 w 8750300"/>
              <a:gd name="connsiteY7" fmla="*/ 2533441 h 2536825"/>
              <a:gd name="connsiteX8" fmla="*/ 8735614 w 8750300"/>
              <a:gd name="connsiteY8" fmla="*/ 2536825 h 2536825"/>
              <a:gd name="connsiteX9" fmla="*/ 0 w 8750300"/>
              <a:gd name="connsiteY9" fmla="*/ 2536825 h 2536825"/>
              <a:gd name="connsiteX10" fmla="*/ 0 w 8750300"/>
              <a:gd name="connsiteY10" fmla="*/ 199 h 2536825"/>
              <a:gd name="connsiteX11" fmla="*/ 6279499 w 8750300"/>
              <a:gd name="connsiteY11" fmla="*/ 0 h 2536825"/>
              <a:gd name="connsiteX0" fmla="*/ 8750299 w 8750300"/>
              <a:gd name="connsiteY0" fmla="*/ 2536825 h 2536825"/>
              <a:gd name="connsiteX1" fmla="*/ 8750300 w 8750300"/>
              <a:gd name="connsiteY1" fmla="*/ 2529419 h 2536825"/>
              <a:gd name="connsiteX2" fmla="*/ 8750300 w 8750300"/>
              <a:gd name="connsiteY2" fmla="*/ 2536825 h 2536825"/>
              <a:gd name="connsiteX3" fmla="*/ 8750299 w 8750300"/>
              <a:gd name="connsiteY3" fmla="*/ 2536825 h 2536825"/>
              <a:gd name="connsiteX4" fmla="*/ 6279499 w 8750300"/>
              <a:gd name="connsiteY4" fmla="*/ 0 h 2536825"/>
              <a:gd name="connsiteX5" fmla="*/ 7730705 w 8750300"/>
              <a:gd name="connsiteY5" fmla="*/ 803150 h 2536825"/>
              <a:gd name="connsiteX6" fmla="*/ 8733652 w 8750300"/>
              <a:gd name="connsiteY6" fmla="*/ 2533441 h 2536825"/>
              <a:gd name="connsiteX7" fmla="*/ 8735614 w 8750300"/>
              <a:gd name="connsiteY7" fmla="*/ 2536825 h 2536825"/>
              <a:gd name="connsiteX8" fmla="*/ 0 w 8750300"/>
              <a:gd name="connsiteY8" fmla="*/ 2536825 h 2536825"/>
              <a:gd name="connsiteX9" fmla="*/ 0 w 8750300"/>
              <a:gd name="connsiteY9" fmla="*/ 199 h 2536825"/>
              <a:gd name="connsiteX10" fmla="*/ 6279499 w 8750300"/>
              <a:gd name="connsiteY10" fmla="*/ 0 h 2536825"/>
              <a:gd name="connsiteX0" fmla="*/ 8750300 w 8750300"/>
              <a:gd name="connsiteY0" fmla="*/ 2536825 h 2536825"/>
              <a:gd name="connsiteX1" fmla="*/ 8750300 w 8750300"/>
              <a:gd name="connsiteY1" fmla="*/ 2529419 h 2536825"/>
              <a:gd name="connsiteX2" fmla="*/ 8750300 w 8750300"/>
              <a:gd name="connsiteY2" fmla="*/ 2536825 h 2536825"/>
              <a:gd name="connsiteX3" fmla="*/ 6279499 w 8750300"/>
              <a:gd name="connsiteY3" fmla="*/ 0 h 2536825"/>
              <a:gd name="connsiteX4" fmla="*/ 7730705 w 8750300"/>
              <a:gd name="connsiteY4" fmla="*/ 803150 h 2536825"/>
              <a:gd name="connsiteX5" fmla="*/ 8733652 w 8750300"/>
              <a:gd name="connsiteY5" fmla="*/ 2533441 h 2536825"/>
              <a:gd name="connsiteX6" fmla="*/ 8735614 w 8750300"/>
              <a:gd name="connsiteY6" fmla="*/ 2536825 h 2536825"/>
              <a:gd name="connsiteX7" fmla="*/ 0 w 8750300"/>
              <a:gd name="connsiteY7" fmla="*/ 2536825 h 2536825"/>
              <a:gd name="connsiteX8" fmla="*/ 0 w 8750300"/>
              <a:gd name="connsiteY8" fmla="*/ 199 h 2536825"/>
              <a:gd name="connsiteX9" fmla="*/ 6279499 w 8750300"/>
              <a:gd name="connsiteY9" fmla="*/ 0 h 2536825"/>
              <a:gd name="connsiteX0" fmla="*/ 6279499 w 8735614"/>
              <a:gd name="connsiteY0" fmla="*/ 0 h 2536825"/>
              <a:gd name="connsiteX1" fmla="*/ 7730705 w 8735614"/>
              <a:gd name="connsiteY1" fmla="*/ 803150 h 2536825"/>
              <a:gd name="connsiteX2" fmla="*/ 8733652 w 8735614"/>
              <a:gd name="connsiteY2" fmla="*/ 2533441 h 2536825"/>
              <a:gd name="connsiteX3" fmla="*/ 8735614 w 8735614"/>
              <a:gd name="connsiteY3" fmla="*/ 2536825 h 2536825"/>
              <a:gd name="connsiteX4" fmla="*/ 0 w 8735614"/>
              <a:gd name="connsiteY4" fmla="*/ 2536825 h 2536825"/>
              <a:gd name="connsiteX5" fmla="*/ 0 w 8735614"/>
              <a:gd name="connsiteY5" fmla="*/ 199 h 2536825"/>
              <a:gd name="connsiteX6" fmla="*/ 6279499 w 8735614"/>
              <a:gd name="connsiteY6" fmla="*/ 0 h 253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614" h="2536825">
                <a:moveTo>
                  <a:pt x="6279499" y="0"/>
                </a:moveTo>
                <a:cubicBezTo>
                  <a:pt x="6871848" y="0"/>
                  <a:pt x="7414389" y="300785"/>
                  <a:pt x="7730705" y="803150"/>
                </a:cubicBezTo>
                <a:lnTo>
                  <a:pt x="8733652" y="2533441"/>
                </a:lnTo>
                <a:lnTo>
                  <a:pt x="8735614" y="2536825"/>
                </a:lnTo>
                <a:lnTo>
                  <a:pt x="0" y="2536825"/>
                </a:lnTo>
                <a:lnTo>
                  <a:pt x="0" y="199"/>
                </a:lnTo>
                <a:lnTo>
                  <a:pt x="62794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bIns="900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603200" y="1281600"/>
            <a:ext cx="8764800" cy="738000"/>
          </a:xfrm>
        </p:spPr>
        <p:txBody>
          <a:bodyPr anchor="t" anchorCtr="0"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 userDrawn="1">
            <p:ph sz="quarter" idx="13"/>
          </p:nvPr>
        </p:nvSpPr>
        <p:spPr>
          <a:xfrm>
            <a:off x="1603200" y="2073600"/>
            <a:ext cx="8764800" cy="20808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Freeform 16"/>
          <p:cNvSpPr>
            <a:spLocks/>
          </p:cNvSpPr>
          <p:nvPr userDrawn="1"/>
        </p:nvSpPr>
        <p:spPr bwMode="ltGray">
          <a:xfrm>
            <a:off x="0" y="4308477"/>
            <a:ext cx="11667067" cy="2549525"/>
          </a:xfrm>
          <a:custGeom>
            <a:avLst/>
            <a:gdLst>
              <a:gd name="T0" fmla="*/ 38957 w 44095"/>
              <a:gd name="T1" fmla="*/ 4112 h 12850"/>
              <a:gd name="T2" fmla="*/ 44021 w 44095"/>
              <a:gd name="T3" fmla="*/ 12850 h 12850"/>
              <a:gd name="T4" fmla="*/ 44095 w 44095"/>
              <a:gd name="T5" fmla="*/ 12850 h 12850"/>
              <a:gd name="T6" fmla="*/ 39012 w 44095"/>
              <a:gd name="T7" fmla="*/ 4078 h 12850"/>
              <a:gd name="T8" fmla="*/ 31644 w 44095"/>
              <a:gd name="T9" fmla="*/ 0 h 12850"/>
              <a:gd name="T10" fmla="*/ 0 w 44095"/>
              <a:gd name="T11" fmla="*/ 1 h 12850"/>
              <a:gd name="T12" fmla="*/ 0 w 44095"/>
              <a:gd name="T13" fmla="*/ 65 h 12850"/>
              <a:gd name="T14" fmla="*/ 31644 w 44095"/>
              <a:gd name="T15" fmla="*/ 64 h 12850"/>
              <a:gd name="T16" fmla="*/ 38957 w 44095"/>
              <a:gd name="T17" fmla="*/ 4112 h 12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95" h="12850">
                <a:moveTo>
                  <a:pt x="38957" y="4112"/>
                </a:moveTo>
                <a:cubicBezTo>
                  <a:pt x="44021" y="12850"/>
                  <a:pt x="44021" y="12850"/>
                  <a:pt x="44021" y="12850"/>
                </a:cubicBezTo>
                <a:cubicBezTo>
                  <a:pt x="44095" y="12850"/>
                  <a:pt x="44095" y="12850"/>
                  <a:pt x="44095" y="12850"/>
                </a:cubicBezTo>
                <a:cubicBezTo>
                  <a:pt x="39012" y="4078"/>
                  <a:pt x="39012" y="4078"/>
                  <a:pt x="39012" y="4078"/>
                </a:cubicBezTo>
                <a:cubicBezTo>
                  <a:pt x="37406" y="1527"/>
                  <a:pt x="34651" y="0"/>
                  <a:pt x="31644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65"/>
                  <a:pt x="0" y="65"/>
                  <a:pt x="0" y="65"/>
                </a:cubicBezTo>
                <a:cubicBezTo>
                  <a:pt x="31644" y="64"/>
                  <a:pt x="31644" y="64"/>
                  <a:pt x="31644" y="64"/>
                </a:cubicBezTo>
                <a:cubicBezTo>
                  <a:pt x="34629" y="64"/>
                  <a:pt x="37363" y="1580"/>
                  <a:pt x="38957" y="4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2" name="sSlideImageOverlay"/>
          <p:cNvSpPr>
            <a:spLocks noGrp="1"/>
          </p:cNvSpPr>
          <p:nvPr userDrawn="1">
            <p:ph type="body" sz="quarter" idx="15" hasCustomPrompt="1"/>
          </p:nvPr>
        </p:nvSpPr>
        <p:spPr bwMode="ltGray">
          <a:xfrm>
            <a:off x="3057600" y="6500477"/>
            <a:ext cx="9134400" cy="364134"/>
          </a:xfrm>
          <a:custGeom>
            <a:avLst/>
            <a:gdLst>
              <a:gd name="T0" fmla="*/ 2148 w 2148"/>
              <a:gd name="T1" fmla="*/ 0 h 114"/>
              <a:gd name="T2" fmla="*/ 307 w 2148"/>
              <a:gd name="T3" fmla="*/ 1 h 114"/>
              <a:gd name="T4" fmla="*/ 0 w 2148"/>
              <a:gd name="T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" h="114">
                <a:moveTo>
                  <a:pt x="2148" y="0"/>
                </a:moveTo>
                <a:cubicBezTo>
                  <a:pt x="307" y="1"/>
                  <a:pt x="307" y="1"/>
                  <a:pt x="307" y="1"/>
                </a:cubicBezTo>
                <a:cubicBezTo>
                  <a:pt x="202" y="3"/>
                  <a:pt x="88" y="43"/>
                  <a:pt x="0" y="114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27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/>
          <p:cNvSpPr>
            <a:spLocks noGrp="1"/>
          </p:cNvSpPr>
          <p:nvPr>
            <p:ph type="pic" sz="quarter" idx="14" hasCustomPrompt="1"/>
          </p:nvPr>
        </p:nvSpPr>
        <p:spPr>
          <a:xfrm>
            <a:off x="6211582" y="798275"/>
            <a:ext cx="5979573" cy="6046498"/>
          </a:xfrm>
          <a:custGeom>
            <a:avLst/>
            <a:gdLst>
              <a:gd name="connsiteX0" fmla="*/ 14685 w 4499365"/>
              <a:gd name="connsiteY0" fmla="*/ 0 h 6059488"/>
              <a:gd name="connsiteX1" fmla="*/ 4499365 w 4499365"/>
              <a:gd name="connsiteY1" fmla="*/ 0 h 6059488"/>
              <a:gd name="connsiteX2" fmla="*/ 4499365 w 4499365"/>
              <a:gd name="connsiteY2" fmla="*/ 6046498 h 6059488"/>
              <a:gd name="connsiteX3" fmla="*/ 4284489 w 4499365"/>
              <a:gd name="connsiteY3" fmla="*/ 6032878 h 6059488"/>
              <a:gd name="connsiteX4" fmla="*/ 3052763 w 4499365"/>
              <a:gd name="connsiteY4" fmla="*/ 5243433 h 6059488"/>
              <a:gd name="connsiteX5" fmla="*/ 14685 w 4499365"/>
              <a:gd name="connsiteY5" fmla="*/ 0 h 6059488"/>
              <a:gd name="connsiteX6" fmla="*/ 0 w 4499365"/>
              <a:gd name="connsiteY6" fmla="*/ 0 h 6059488"/>
              <a:gd name="connsiteX7" fmla="*/ 3041849 w 4499365"/>
              <a:gd name="connsiteY7" fmla="*/ 5249982 h 6059488"/>
              <a:gd name="connsiteX8" fmla="*/ 4282873 w 4499365"/>
              <a:gd name="connsiteY8" fmla="*/ 6045478 h 6059488"/>
              <a:gd name="connsiteX9" fmla="*/ 4499365 w 4499365"/>
              <a:gd name="connsiteY9" fmla="*/ 6059199 h 6059488"/>
              <a:gd name="connsiteX10" fmla="*/ 4499365 w 4499365"/>
              <a:gd name="connsiteY10" fmla="*/ 6059488 h 6059488"/>
              <a:gd name="connsiteX11" fmla="*/ 0 w 4499365"/>
              <a:gd name="connsiteY11" fmla="*/ 6059488 h 6059488"/>
              <a:gd name="connsiteX0" fmla="*/ 14685 w 4499365"/>
              <a:gd name="connsiteY0" fmla="*/ 0 h 6059488"/>
              <a:gd name="connsiteX1" fmla="*/ 4499365 w 4499365"/>
              <a:gd name="connsiteY1" fmla="*/ 0 h 6059488"/>
              <a:gd name="connsiteX2" fmla="*/ 4499365 w 4499365"/>
              <a:gd name="connsiteY2" fmla="*/ 6046498 h 6059488"/>
              <a:gd name="connsiteX3" fmla="*/ 4284489 w 4499365"/>
              <a:gd name="connsiteY3" fmla="*/ 6032878 h 6059488"/>
              <a:gd name="connsiteX4" fmla="*/ 3052763 w 4499365"/>
              <a:gd name="connsiteY4" fmla="*/ 5243433 h 6059488"/>
              <a:gd name="connsiteX5" fmla="*/ 14685 w 4499365"/>
              <a:gd name="connsiteY5" fmla="*/ 0 h 6059488"/>
              <a:gd name="connsiteX6" fmla="*/ 0 w 4499365"/>
              <a:gd name="connsiteY6" fmla="*/ 6059488 h 6059488"/>
              <a:gd name="connsiteX7" fmla="*/ 3041849 w 4499365"/>
              <a:gd name="connsiteY7" fmla="*/ 5249982 h 6059488"/>
              <a:gd name="connsiteX8" fmla="*/ 4282873 w 4499365"/>
              <a:gd name="connsiteY8" fmla="*/ 6045478 h 6059488"/>
              <a:gd name="connsiteX9" fmla="*/ 4499365 w 4499365"/>
              <a:gd name="connsiteY9" fmla="*/ 6059199 h 6059488"/>
              <a:gd name="connsiteX10" fmla="*/ 4499365 w 4499365"/>
              <a:gd name="connsiteY10" fmla="*/ 6059488 h 6059488"/>
              <a:gd name="connsiteX11" fmla="*/ 0 w 4499365"/>
              <a:gd name="connsiteY11" fmla="*/ 6059488 h 6059488"/>
              <a:gd name="connsiteX0" fmla="*/ 14685 w 4499365"/>
              <a:gd name="connsiteY0" fmla="*/ 0 h 6059488"/>
              <a:gd name="connsiteX1" fmla="*/ 4499365 w 4499365"/>
              <a:gd name="connsiteY1" fmla="*/ 0 h 6059488"/>
              <a:gd name="connsiteX2" fmla="*/ 4499365 w 4499365"/>
              <a:gd name="connsiteY2" fmla="*/ 6046498 h 6059488"/>
              <a:gd name="connsiteX3" fmla="*/ 4284489 w 4499365"/>
              <a:gd name="connsiteY3" fmla="*/ 6032878 h 6059488"/>
              <a:gd name="connsiteX4" fmla="*/ 3052763 w 4499365"/>
              <a:gd name="connsiteY4" fmla="*/ 5243433 h 6059488"/>
              <a:gd name="connsiteX5" fmla="*/ 14685 w 4499365"/>
              <a:gd name="connsiteY5" fmla="*/ 0 h 6059488"/>
              <a:gd name="connsiteX6" fmla="*/ 0 w 4499365"/>
              <a:gd name="connsiteY6" fmla="*/ 6059488 h 6059488"/>
              <a:gd name="connsiteX7" fmla="*/ 4282873 w 4499365"/>
              <a:gd name="connsiteY7" fmla="*/ 6045478 h 6059488"/>
              <a:gd name="connsiteX8" fmla="*/ 4499365 w 4499365"/>
              <a:gd name="connsiteY8" fmla="*/ 6059199 h 6059488"/>
              <a:gd name="connsiteX9" fmla="*/ 4499365 w 4499365"/>
              <a:gd name="connsiteY9" fmla="*/ 6059488 h 6059488"/>
              <a:gd name="connsiteX10" fmla="*/ 0 w 4499365"/>
              <a:gd name="connsiteY10" fmla="*/ 6059488 h 6059488"/>
              <a:gd name="connsiteX0" fmla="*/ 14685 w 4499365"/>
              <a:gd name="connsiteY0" fmla="*/ 0 h 6059488"/>
              <a:gd name="connsiteX1" fmla="*/ 4499365 w 4499365"/>
              <a:gd name="connsiteY1" fmla="*/ 0 h 6059488"/>
              <a:gd name="connsiteX2" fmla="*/ 4499365 w 4499365"/>
              <a:gd name="connsiteY2" fmla="*/ 6046498 h 6059488"/>
              <a:gd name="connsiteX3" fmla="*/ 4284489 w 4499365"/>
              <a:gd name="connsiteY3" fmla="*/ 6032878 h 6059488"/>
              <a:gd name="connsiteX4" fmla="*/ 3052763 w 4499365"/>
              <a:gd name="connsiteY4" fmla="*/ 5243433 h 6059488"/>
              <a:gd name="connsiteX5" fmla="*/ 14685 w 4499365"/>
              <a:gd name="connsiteY5" fmla="*/ 0 h 6059488"/>
              <a:gd name="connsiteX6" fmla="*/ 0 w 4499365"/>
              <a:gd name="connsiteY6" fmla="*/ 6059488 h 6059488"/>
              <a:gd name="connsiteX7" fmla="*/ 4499365 w 4499365"/>
              <a:gd name="connsiteY7" fmla="*/ 6059199 h 6059488"/>
              <a:gd name="connsiteX8" fmla="*/ 4499365 w 4499365"/>
              <a:gd name="connsiteY8" fmla="*/ 6059488 h 6059488"/>
              <a:gd name="connsiteX9" fmla="*/ 0 w 4499365"/>
              <a:gd name="connsiteY9" fmla="*/ 6059488 h 6059488"/>
              <a:gd name="connsiteX0" fmla="*/ 14685 w 4499365"/>
              <a:gd name="connsiteY0" fmla="*/ 0 h 6059488"/>
              <a:gd name="connsiteX1" fmla="*/ 4499365 w 4499365"/>
              <a:gd name="connsiteY1" fmla="*/ 0 h 6059488"/>
              <a:gd name="connsiteX2" fmla="*/ 4499365 w 4499365"/>
              <a:gd name="connsiteY2" fmla="*/ 6046498 h 6059488"/>
              <a:gd name="connsiteX3" fmla="*/ 4284489 w 4499365"/>
              <a:gd name="connsiteY3" fmla="*/ 6032878 h 6059488"/>
              <a:gd name="connsiteX4" fmla="*/ 3052763 w 4499365"/>
              <a:gd name="connsiteY4" fmla="*/ 5243433 h 6059488"/>
              <a:gd name="connsiteX5" fmla="*/ 14685 w 4499365"/>
              <a:gd name="connsiteY5" fmla="*/ 0 h 6059488"/>
              <a:gd name="connsiteX6" fmla="*/ 0 w 4499365"/>
              <a:gd name="connsiteY6" fmla="*/ 6059488 h 6059488"/>
              <a:gd name="connsiteX7" fmla="*/ 4499365 w 4499365"/>
              <a:gd name="connsiteY7" fmla="*/ 6059199 h 6059488"/>
              <a:gd name="connsiteX8" fmla="*/ 0 w 4499365"/>
              <a:gd name="connsiteY8" fmla="*/ 6059488 h 6059488"/>
              <a:gd name="connsiteX0" fmla="*/ 0 w 4484680"/>
              <a:gd name="connsiteY0" fmla="*/ 0 h 6046498"/>
              <a:gd name="connsiteX1" fmla="*/ 4484680 w 4484680"/>
              <a:gd name="connsiteY1" fmla="*/ 0 h 6046498"/>
              <a:gd name="connsiteX2" fmla="*/ 4484680 w 4484680"/>
              <a:gd name="connsiteY2" fmla="*/ 6046498 h 6046498"/>
              <a:gd name="connsiteX3" fmla="*/ 4269804 w 4484680"/>
              <a:gd name="connsiteY3" fmla="*/ 6032878 h 6046498"/>
              <a:gd name="connsiteX4" fmla="*/ 3038078 w 4484680"/>
              <a:gd name="connsiteY4" fmla="*/ 5243433 h 6046498"/>
              <a:gd name="connsiteX5" fmla="*/ 0 w 4484680"/>
              <a:gd name="connsiteY5" fmla="*/ 0 h 604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680" h="6046498">
                <a:moveTo>
                  <a:pt x="0" y="0"/>
                </a:moveTo>
                <a:lnTo>
                  <a:pt x="4484680" y="0"/>
                </a:lnTo>
                <a:lnTo>
                  <a:pt x="4484680" y="6046498"/>
                </a:lnTo>
                <a:lnTo>
                  <a:pt x="4269804" y="6032878"/>
                </a:lnTo>
                <a:cubicBezTo>
                  <a:pt x="3764818" y="5968422"/>
                  <a:pt x="3314849" y="5683115"/>
                  <a:pt x="3038078" y="524343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bIns="900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13" name="sBackgroundLines"/>
          <p:cNvGrpSpPr/>
          <p:nvPr userDrawn="1"/>
        </p:nvGrpSpPr>
        <p:grpSpPr bwMode="ltGray">
          <a:xfrm>
            <a:off x="2" y="6302376"/>
            <a:ext cx="7154335" cy="555626"/>
            <a:chOff x="0" y="6302375"/>
            <a:chExt cx="5365750" cy="555626"/>
          </a:xfrm>
        </p:grpSpPr>
        <p:sp>
          <p:nvSpPr>
            <p:cNvPr id="14" name="Freeform 11"/>
            <p:cNvSpPr>
              <a:spLocks/>
            </p:cNvSpPr>
            <p:nvPr userDrawn="1"/>
          </p:nvSpPr>
          <p:spPr bwMode="ltGray">
            <a:xfrm>
              <a:off x="0" y="6302375"/>
              <a:ext cx="5365750" cy="555625"/>
            </a:xfrm>
            <a:custGeom>
              <a:avLst/>
              <a:gdLst>
                <a:gd name="T0" fmla="*/ 26956 w 27040"/>
                <a:gd name="T1" fmla="*/ 2802 h 2802"/>
                <a:gd name="T2" fmla="*/ 27040 w 27040"/>
                <a:gd name="T3" fmla="*/ 2802 h 2802"/>
                <a:gd name="T4" fmla="*/ 20906 w 27040"/>
                <a:gd name="T5" fmla="*/ 2 h 2802"/>
                <a:gd name="T6" fmla="*/ 0 w 27040"/>
                <a:gd name="T7" fmla="*/ 0 h 2802"/>
                <a:gd name="T8" fmla="*/ 0 w 27040"/>
                <a:gd name="T9" fmla="*/ 64 h 2802"/>
                <a:gd name="T10" fmla="*/ 20906 w 27040"/>
                <a:gd name="T11" fmla="*/ 66 h 2802"/>
                <a:gd name="T12" fmla="*/ 26956 w 27040"/>
                <a:gd name="T13" fmla="*/ 2802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40" h="2802">
                  <a:moveTo>
                    <a:pt x="26956" y="2802"/>
                  </a:moveTo>
                  <a:cubicBezTo>
                    <a:pt x="27040" y="2802"/>
                    <a:pt x="27040" y="2802"/>
                    <a:pt x="27040" y="2802"/>
                  </a:cubicBezTo>
                  <a:cubicBezTo>
                    <a:pt x="25508" y="1030"/>
                    <a:pt x="23292" y="2"/>
                    <a:pt x="2090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0906" y="66"/>
                    <a:pt x="20906" y="66"/>
                    <a:pt x="20906" y="66"/>
                  </a:cubicBezTo>
                  <a:cubicBezTo>
                    <a:pt x="23255" y="66"/>
                    <a:pt x="25438" y="1070"/>
                    <a:pt x="26956" y="2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0" y="6516688"/>
              <a:ext cx="2038350" cy="341313"/>
            </a:xfrm>
            <a:custGeom>
              <a:avLst/>
              <a:gdLst>
                <a:gd name="T0" fmla="*/ 5265 w 10271"/>
                <a:gd name="T1" fmla="*/ 0 h 1723"/>
                <a:gd name="T2" fmla="*/ 0 w 10271"/>
                <a:gd name="T3" fmla="*/ 0 h 1723"/>
                <a:gd name="T4" fmla="*/ 0 w 10271"/>
                <a:gd name="T5" fmla="*/ 64 h 1723"/>
                <a:gd name="T6" fmla="*/ 5265 w 10271"/>
                <a:gd name="T7" fmla="*/ 64 h 1723"/>
                <a:gd name="T8" fmla="*/ 10166 w 10271"/>
                <a:gd name="T9" fmla="*/ 1723 h 1723"/>
                <a:gd name="T10" fmla="*/ 10271 w 10271"/>
                <a:gd name="T11" fmla="*/ 1723 h 1723"/>
                <a:gd name="T12" fmla="*/ 5265 w 10271"/>
                <a:gd name="T1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71" h="1723">
                  <a:moveTo>
                    <a:pt x="5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265" y="64"/>
                    <a:pt x="5265" y="64"/>
                    <a:pt x="5265" y="64"/>
                  </a:cubicBezTo>
                  <a:cubicBezTo>
                    <a:pt x="7073" y="64"/>
                    <a:pt x="8782" y="659"/>
                    <a:pt x="10166" y="1723"/>
                  </a:cubicBezTo>
                  <a:cubicBezTo>
                    <a:pt x="10271" y="1723"/>
                    <a:pt x="10271" y="1723"/>
                    <a:pt x="10271" y="1723"/>
                  </a:cubicBezTo>
                  <a:cubicBezTo>
                    <a:pt x="8864" y="619"/>
                    <a:pt x="7116" y="0"/>
                    <a:pt x="52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00" y="1281600"/>
            <a:ext cx="4800000" cy="738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1608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sSlideImageOverlaySource2"/>
          <p:cNvSpPr>
            <a:spLocks/>
          </p:cNvSpPr>
          <p:nvPr userDrawn="1"/>
        </p:nvSpPr>
        <p:spPr bwMode="ltGray">
          <a:xfrm>
            <a:off x="6192001" y="798275"/>
            <a:ext cx="6007100" cy="6059488"/>
          </a:xfrm>
          <a:custGeom>
            <a:avLst/>
            <a:gdLst>
              <a:gd name="T0" fmla="*/ 22704 w 22704"/>
              <a:gd name="T1" fmla="*/ 30469 h 30533"/>
              <a:gd name="T2" fmla="*/ 22697 w 22704"/>
              <a:gd name="T3" fmla="*/ 30469 h 30533"/>
              <a:gd name="T4" fmla="*/ 15384 w 22704"/>
              <a:gd name="T5" fmla="*/ 26421 h 30533"/>
              <a:gd name="T6" fmla="*/ 74 w 22704"/>
              <a:gd name="T7" fmla="*/ 0 h 30533"/>
              <a:gd name="T8" fmla="*/ 0 w 22704"/>
              <a:gd name="T9" fmla="*/ 0 h 30533"/>
              <a:gd name="T10" fmla="*/ 15329 w 22704"/>
              <a:gd name="T11" fmla="*/ 26454 h 30533"/>
              <a:gd name="T12" fmla="*/ 22697 w 22704"/>
              <a:gd name="T13" fmla="*/ 30533 h 30533"/>
              <a:gd name="T14" fmla="*/ 22704 w 22704"/>
              <a:gd name="T15" fmla="*/ 30533 h 30533"/>
              <a:gd name="T16" fmla="*/ 22704 w 22704"/>
              <a:gd name="T17" fmla="*/ 30469 h 30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04" h="30533">
                <a:moveTo>
                  <a:pt x="22704" y="30469"/>
                </a:moveTo>
                <a:cubicBezTo>
                  <a:pt x="22697" y="30469"/>
                  <a:pt x="22697" y="30469"/>
                  <a:pt x="22697" y="30469"/>
                </a:cubicBezTo>
                <a:cubicBezTo>
                  <a:pt x="19712" y="30469"/>
                  <a:pt x="16978" y="28953"/>
                  <a:pt x="15384" y="26421"/>
                </a:cubicBezTo>
                <a:cubicBezTo>
                  <a:pt x="74" y="0"/>
                  <a:pt x="74" y="0"/>
                  <a:pt x="74" y="0"/>
                </a:cubicBezTo>
                <a:cubicBezTo>
                  <a:pt x="0" y="0"/>
                  <a:pt x="0" y="0"/>
                  <a:pt x="0" y="0"/>
                </a:cubicBezTo>
                <a:cubicBezTo>
                  <a:pt x="15329" y="26454"/>
                  <a:pt x="15329" y="26454"/>
                  <a:pt x="15329" y="26454"/>
                </a:cubicBezTo>
                <a:cubicBezTo>
                  <a:pt x="16936" y="29006"/>
                  <a:pt x="19690" y="30533"/>
                  <a:pt x="22697" y="30533"/>
                </a:cubicBezTo>
                <a:cubicBezTo>
                  <a:pt x="22704" y="30533"/>
                  <a:pt x="22704" y="30533"/>
                  <a:pt x="22704" y="30533"/>
                </a:cubicBezTo>
                <a:lnTo>
                  <a:pt x="22704" y="304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8" name="sSlideImageOverlay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7705003" y="783767"/>
            <a:ext cx="4488000" cy="26521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83">
                <a:moveTo>
                  <a:pt x="0" y="0"/>
                </a:moveTo>
                <a:cubicBezTo>
                  <a:pt x="82" y="53"/>
                  <a:pt x="182" y="83"/>
                  <a:pt x="290" y="82"/>
                </a:cubicBezTo>
                <a:cubicBezTo>
                  <a:pt x="1056" y="82"/>
                  <a:pt x="1056" y="82"/>
                  <a:pt x="1056" y="82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45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Rechts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/>
          <p:cNvSpPr>
            <a:spLocks/>
          </p:cNvSpPr>
          <p:nvPr userDrawn="1"/>
        </p:nvSpPr>
        <p:spPr bwMode="ltGray">
          <a:xfrm flipH="1">
            <a:off x="5038494" y="6302377"/>
            <a:ext cx="7154335" cy="555625"/>
          </a:xfrm>
          <a:custGeom>
            <a:avLst/>
            <a:gdLst>
              <a:gd name="T0" fmla="*/ 26956 w 27040"/>
              <a:gd name="T1" fmla="*/ 2802 h 2802"/>
              <a:gd name="T2" fmla="*/ 27040 w 27040"/>
              <a:gd name="T3" fmla="*/ 2802 h 2802"/>
              <a:gd name="T4" fmla="*/ 20906 w 27040"/>
              <a:gd name="T5" fmla="*/ 2 h 2802"/>
              <a:gd name="T6" fmla="*/ 0 w 27040"/>
              <a:gd name="T7" fmla="*/ 0 h 2802"/>
              <a:gd name="T8" fmla="*/ 0 w 27040"/>
              <a:gd name="T9" fmla="*/ 64 h 2802"/>
              <a:gd name="T10" fmla="*/ 20906 w 27040"/>
              <a:gd name="T11" fmla="*/ 66 h 2802"/>
              <a:gd name="T12" fmla="*/ 26956 w 27040"/>
              <a:gd name="T13" fmla="*/ 2802 h 2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40" h="2802">
                <a:moveTo>
                  <a:pt x="26956" y="2802"/>
                </a:moveTo>
                <a:cubicBezTo>
                  <a:pt x="27040" y="2802"/>
                  <a:pt x="27040" y="2802"/>
                  <a:pt x="27040" y="2802"/>
                </a:cubicBezTo>
                <a:cubicBezTo>
                  <a:pt x="25508" y="1030"/>
                  <a:pt x="23292" y="2"/>
                  <a:pt x="20906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0906" y="66"/>
                  <a:pt x="20906" y="66"/>
                  <a:pt x="20906" y="66"/>
                </a:cubicBezTo>
                <a:cubicBezTo>
                  <a:pt x="23255" y="66"/>
                  <a:pt x="25438" y="1070"/>
                  <a:pt x="26956" y="28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00" y="1281600"/>
            <a:ext cx="4800000" cy="738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1608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sSlideImageOverlay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7705003" y="783767"/>
            <a:ext cx="4488000" cy="26521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83">
                <a:moveTo>
                  <a:pt x="0" y="0"/>
                </a:moveTo>
                <a:cubicBezTo>
                  <a:pt x="82" y="53"/>
                  <a:pt x="182" y="83"/>
                  <a:pt x="290" y="82"/>
                </a:cubicBezTo>
                <a:cubicBezTo>
                  <a:pt x="1056" y="82"/>
                  <a:pt x="1056" y="82"/>
                  <a:pt x="1056" y="82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0" name="Freeform 5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7261920" y="799200"/>
            <a:ext cx="4930080" cy="6058800"/>
          </a:xfrm>
          <a:custGeom>
            <a:avLst/>
            <a:gdLst>
              <a:gd name="T0" fmla="*/ 18633 w 18633"/>
              <a:gd name="T1" fmla="*/ 0 h 30532"/>
              <a:gd name="T2" fmla="*/ 0 w 18633"/>
              <a:gd name="T3" fmla="*/ 0 h 30532"/>
              <a:gd name="T4" fmla="*/ 2 w 18633"/>
              <a:gd name="T5" fmla="*/ 19718 h 30532"/>
              <a:gd name="T6" fmla="*/ 3777 w 18633"/>
              <a:gd name="T7" fmla="*/ 26543 h 30532"/>
              <a:gd name="T8" fmla="*/ 10670 w 18633"/>
              <a:gd name="T9" fmla="*/ 30532 h 30532"/>
              <a:gd name="T10" fmla="*/ 18633 w 18633"/>
              <a:gd name="T11" fmla="*/ 30532 h 30532"/>
              <a:gd name="T12" fmla="*/ 18633 w 18633"/>
              <a:gd name="T13" fmla="*/ 0 h 30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33" h="30532">
                <a:moveTo>
                  <a:pt x="18633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9718"/>
                  <a:pt x="2" y="19718"/>
                  <a:pt x="2" y="19718"/>
                </a:cubicBezTo>
                <a:cubicBezTo>
                  <a:pt x="2" y="22504"/>
                  <a:pt x="1413" y="25055"/>
                  <a:pt x="3777" y="26543"/>
                </a:cubicBezTo>
                <a:cubicBezTo>
                  <a:pt x="10670" y="30532"/>
                  <a:pt x="10670" y="30532"/>
                  <a:pt x="10670" y="30532"/>
                </a:cubicBezTo>
                <a:cubicBezTo>
                  <a:pt x="18633" y="30532"/>
                  <a:pt x="18633" y="30532"/>
                  <a:pt x="18633" y="30532"/>
                </a:cubicBezTo>
                <a:lnTo>
                  <a:pt x="186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3" name="sSlideImageOverlay"/>
          <p:cNvSpPr>
            <a:spLocks noGrp="1"/>
          </p:cNvSpPr>
          <p:nvPr>
            <p:ph type="body" sz="quarter" idx="18" hasCustomPrompt="1"/>
          </p:nvPr>
        </p:nvSpPr>
        <p:spPr bwMode="ltGray">
          <a:xfrm>
            <a:off x="7705003" y="784800"/>
            <a:ext cx="4488000" cy="26521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83">
                <a:moveTo>
                  <a:pt x="0" y="0"/>
                </a:moveTo>
                <a:cubicBezTo>
                  <a:pt x="82" y="53"/>
                  <a:pt x="182" y="83"/>
                  <a:pt x="290" y="82"/>
                </a:cubicBezTo>
                <a:cubicBezTo>
                  <a:pt x="1056" y="82"/>
                  <a:pt x="1056" y="82"/>
                  <a:pt x="1056" y="82"/>
                </a:cubicBez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7243200" y="799200"/>
            <a:ext cx="2841600" cy="6058800"/>
          </a:xfrm>
          <a:custGeom>
            <a:avLst/>
            <a:gdLst>
              <a:gd name="T0" fmla="*/ 5 w 671"/>
              <a:gd name="T1" fmla="*/ 1232 h 1908"/>
              <a:gd name="T2" fmla="*/ 4 w 671"/>
              <a:gd name="T3" fmla="*/ 0 h 1908"/>
              <a:gd name="T4" fmla="*/ 0 w 671"/>
              <a:gd name="T5" fmla="*/ 0 h 1908"/>
              <a:gd name="T6" fmla="*/ 1 w 671"/>
              <a:gd name="T7" fmla="*/ 1232 h 1908"/>
              <a:gd name="T8" fmla="*/ 238 w 671"/>
              <a:gd name="T9" fmla="*/ 1662 h 1908"/>
              <a:gd name="T10" fmla="*/ 663 w 671"/>
              <a:gd name="T11" fmla="*/ 1908 h 1908"/>
              <a:gd name="T12" fmla="*/ 671 w 671"/>
              <a:gd name="T13" fmla="*/ 1908 h 1908"/>
              <a:gd name="T14" fmla="*/ 240 w 671"/>
              <a:gd name="T15" fmla="*/ 1659 h 1908"/>
              <a:gd name="T16" fmla="*/ 5 w 671"/>
              <a:gd name="T17" fmla="*/ 1232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1" h="1908">
                <a:moveTo>
                  <a:pt x="5" y="1232"/>
                </a:move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232"/>
                  <a:pt x="1" y="1232"/>
                  <a:pt x="1" y="1232"/>
                </a:cubicBezTo>
                <a:cubicBezTo>
                  <a:pt x="1" y="1408"/>
                  <a:pt x="89" y="1568"/>
                  <a:pt x="238" y="1662"/>
                </a:cubicBezTo>
                <a:cubicBezTo>
                  <a:pt x="663" y="1908"/>
                  <a:pt x="663" y="1908"/>
                  <a:pt x="663" y="1908"/>
                </a:cubicBezTo>
                <a:cubicBezTo>
                  <a:pt x="671" y="1908"/>
                  <a:pt x="671" y="1908"/>
                  <a:pt x="671" y="1908"/>
                </a:cubicBezTo>
                <a:cubicBezTo>
                  <a:pt x="240" y="1659"/>
                  <a:pt x="240" y="1659"/>
                  <a:pt x="240" y="1659"/>
                </a:cubicBezTo>
                <a:cubicBezTo>
                  <a:pt x="93" y="1566"/>
                  <a:pt x="5" y="1406"/>
                  <a:pt x="5" y="1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3" name="sSlideImageOverlay"/>
          <p:cNvSpPr>
            <a:spLocks noGrp="1"/>
          </p:cNvSpPr>
          <p:nvPr>
            <p:ph type="body" sz="quarter" idx="20" hasCustomPrompt="1"/>
          </p:nvPr>
        </p:nvSpPr>
        <p:spPr bwMode="ltGray">
          <a:xfrm flipV="1">
            <a:off x="5483226" y="6309503"/>
            <a:ext cx="6707316" cy="262087"/>
          </a:xfrm>
          <a:custGeom>
            <a:avLst/>
            <a:gdLst>
              <a:gd name="T0" fmla="*/ 0 w 1056"/>
              <a:gd name="T1" fmla="*/ 0 h 83"/>
              <a:gd name="T2" fmla="*/ 290 w 1056"/>
              <a:gd name="T3" fmla="*/ 82 h 83"/>
              <a:gd name="T4" fmla="*/ 1056 w 1056"/>
              <a:gd name="T5" fmla="*/ 82 h 83"/>
              <a:gd name="connsiteX0" fmla="*/ 0 w 14945"/>
              <a:gd name="connsiteY0" fmla="*/ 0 h 9882"/>
              <a:gd name="connsiteX1" fmla="*/ 2746 w 14945"/>
              <a:gd name="connsiteY1" fmla="*/ 9880 h 9882"/>
              <a:gd name="connsiteX2" fmla="*/ 14945 w 14945"/>
              <a:gd name="connsiteY2" fmla="*/ 9880 h 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5" h="9882">
                <a:moveTo>
                  <a:pt x="0" y="0"/>
                </a:moveTo>
                <a:cubicBezTo>
                  <a:pt x="777" y="6386"/>
                  <a:pt x="1723" y="10000"/>
                  <a:pt x="2746" y="9880"/>
                </a:cubicBezTo>
                <a:lnTo>
                  <a:pt x="14945" y="9880"/>
                </a:ln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8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80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iPad (Sta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BackgroundLines"/>
          <p:cNvGrpSpPr/>
          <p:nvPr userDrawn="1"/>
        </p:nvGrpSpPr>
        <p:grpSpPr bwMode="ltGray">
          <a:xfrm>
            <a:off x="3526370" y="4246563"/>
            <a:ext cx="8665633" cy="2611438"/>
            <a:chOff x="2644775" y="4246563"/>
            <a:chExt cx="6499225" cy="2611438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ltGray">
            <a:xfrm>
              <a:off x="2644775" y="4657725"/>
              <a:ext cx="6499225" cy="2200275"/>
            </a:xfrm>
            <a:custGeom>
              <a:avLst/>
              <a:gdLst>
                <a:gd name="T0" fmla="*/ 11091 w 32750"/>
                <a:gd name="T1" fmla="*/ 2 h 11085"/>
                <a:gd name="T2" fmla="*/ 4211 w 32750"/>
                <a:gd name="T3" fmla="*/ 3808 h 11085"/>
                <a:gd name="T4" fmla="*/ 0 w 32750"/>
                <a:gd name="T5" fmla="*/ 11085 h 11085"/>
                <a:gd name="T6" fmla="*/ 74 w 32750"/>
                <a:gd name="T7" fmla="*/ 11085 h 11085"/>
                <a:gd name="T8" fmla="*/ 4266 w 32750"/>
                <a:gd name="T9" fmla="*/ 3841 h 11085"/>
                <a:gd name="T10" fmla="*/ 11091 w 32750"/>
                <a:gd name="T11" fmla="*/ 66 h 11085"/>
                <a:gd name="T12" fmla="*/ 32750 w 32750"/>
                <a:gd name="T13" fmla="*/ 64 h 11085"/>
                <a:gd name="T14" fmla="*/ 32750 w 32750"/>
                <a:gd name="T15" fmla="*/ 0 h 11085"/>
                <a:gd name="T16" fmla="*/ 11091 w 32750"/>
                <a:gd name="T17" fmla="*/ 2 h 1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50" h="11085">
                  <a:moveTo>
                    <a:pt x="11091" y="2"/>
                  </a:moveTo>
                  <a:cubicBezTo>
                    <a:pt x="8283" y="2"/>
                    <a:pt x="5712" y="1424"/>
                    <a:pt x="4211" y="3808"/>
                  </a:cubicBezTo>
                  <a:cubicBezTo>
                    <a:pt x="0" y="11085"/>
                    <a:pt x="0" y="11085"/>
                    <a:pt x="0" y="11085"/>
                  </a:cubicBezTo>
                  <a:cubicBezTo>
                    <a:pt x="74" y="11085"/>
                    <a:pt x="74" y="11085"/>
                    <a:pt x="74" y="11085"/>
                  </a:cubicBezTo>
                  <a:cubicBezTo>
                    <a:pt x="4266" y="3841"/>
                    <a:pt x="4266" y="3841"/>
                    <a:pt x="4266" y="3841"/>
                  </a:cubicBezTo>
                  <a:cubicBezTo>
                    <a:pt x="5754" y="1477"/>
                    <a:pt x="8305" y="66"/>
                    <a:pt x="11091" y="66"/>
                  </a:cubicBezTo>
                  <a:cubicBezTo>
                    <a:pt x="32750" y="64"/>
                    <a:pt x="32750" y="64"/>
                    <a:pt x="32750" y="64"/>
                  </a:cubicBezTo>
                  <a:cubicBezTo>
                    <a:pt x="32750" y="0"/>
                    <a:pt x="32750" y="0"/>
                    <a:pt x="32750" y="0"/>
                  </a:cubicBezTo>
                  <a:lnTo>
                    <a:pt x="11091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ltGray">
            <a:xfrm>
              <a:off x="6432550" y="4246563"/>
              <a:ext cx="2711450" cy="2611438"/>
            </a:xfrm>
            <a:custGeom>
              <a:avLst/>
              <a:gdLst>
                <a:gd name="T0" fmla="*/ 13667 w 13667"/>
                <a:gd name="T1" fmla="*/ 0 h 13163"/>
                <a:gd name="T2" fmla="*/ 12295 w 13667"/>
                <a:gd name="T3" fmla="*/ 0 h 13163"/>
                <a:gd name="T4" fmla="*/ 5415 w 13667"/>
                <a:gd name="T5" fmla="*/ 3806 h 13163"/>
                <a:gd name="T6" fmla="*/ 0 w 13667"/>
                <a:gd name="T7" fmla="*/ 13163 h 13163"/>
                <a:gd name="T8" fmla="*/ 74 w 13667"/>
                <a:gd name="T9" fmla="*/ 13163 h 13163"/>
                <a:gd name="T10" fmla="*/ 5470 w 13667"/>
                <a:gd name="T11" fmla="*/ 3839 h 13163"/>
                <a:gd name="T12" fmla="*/ 12295 w 13667"/>
                <a:gd name="T13" fmla="*/ 64 h 13163"/>
                <a:gd name="T14" fmla="*/ 13667 w 13667"/>
                <a:gd name="T15" fmla="*/ 64 h 13163"/>
                <a:gd name="T16" fmla="*/ 13667 w 13667"/>
                <a:gd name="T17" fmla="*/ 0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7" h="13163">
                  <a:moveTo>
                    <a:pt x="13667" y="0"/>
                  </a:moveTo>
                  <a:cubicBezTo>
                    <a:pt x="12295" y="0"/>
                    <a:pt x="12295" y="0"/>
                    <a:pt x="12295" y="0"/>
                  </a:cubicBezTo>
                  <a:cubicBezTo>
                    <a:pt x="9487" y="0"/>
                    <a:pt x="6915" y="1422"/>
                    <a:pt x="5415" y="3806"/>
                  </a:cubicBezTo>
                  <a:cubicBezTo>
                    <a:pt x="0" y="13163"/>
                    <a:pt x="0" y="13163"/>
                    <a:pt x="0" y="13163"/>
                  </a:cubicBezTo>
                  <a:cubicBezTo>
                    <a:pt x="74" y="13163"/>
                    <a:pt x="74" y="13163"/>
                    <a:pt x="74" y="13163"/>
                  </a:cubicBezTo>
                  <a:cubicBezTo>
                    <a:pt x="5470" y="3839"/>
                    <a:pt x="5470" y="3839"/>
                    <a:pt x="5470" y="3839"/>
                  </a:cubicBezTo>
                  <a:cubicBezTo>
                    <a:pt x="6958" y="1475"/>
                    <a:pt x="9509" y="64"/>
                    <a:pt x="12295" y="64"/>
                  </a:cubicBezTo>
                  <a:cubicBezTo>
                    <a:pt x="13667" y="64"/>
                    <a:pt x="13667" y="64"/>
                    <a:pt x="13667" y="64"/>
                  </a:cubicBezTo>
                  <a:lnTo>
                    <a:pt x="13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0" y="2072324"/>
            <a:ext cx="5144385" cy="478074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608000" y="2073600"/>
            <a:ext cx="480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 hasCustomPrompt="1"/>
          </p:nvPr>
        </p:nvSpPr>
        <p:spPr>
          <a:xfrm rot="-120000">
            <a:off x="7455156" y="2600662"/>
            <a:ext cx="3422400" cy="3416400"/>
          </a:xfrm>
          <a:solidFill>
            <a:schemeClr val="accent5"/>
          </a:solidFill>
        </p:spPr>
        <p:txBody>
          <a:bodyPr b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75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iPad (Ligg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BackgroundLines"/>
          <p:cNvGrpSpPr/>
          <p:nvPr userDrawn="1"/>
        </p:nvGrpSpPr>
        <p:grpSpPr bwMode="ltGray">
          <a:xfrm>
            <a:off x="3526370" y="4246563"/>
            <a:ext cx="8665633" cy="2611438"/>
            <a:chOff x="2644775" y="4246563"/>
            <a:chExt cx="6499225" cy="2611438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ltGray">
            <a:xfrm>
              <a:off x="2644775" y="4657725"/>
              <a:ext cx="6499225" cy="2200275"/>
            </a:xfrm>
            <a:custGeom>
              <a:avLst/>
              <a:gdLst>
                <a:gd name="T0" fmla="*/ 11091 w 32750"/>
                <a:gd name="T1" fmla="*/ 2 h 11085"/>
                <a:gd name="T2" fmla="*/ 4211 w 32750"/>
                <a:gd name="T3" fmla="*/ 3808 h 11085"/>
                <a:gd name="T4" fmla="*/ 0 w 32750"/>
                <a:gd name="T5" fmla="*/ 11085 h 11085"/>
                <a:gd name="T6" fmla="*/ 74 w 32750"/>
                <a:gd name="T7" fmla="*/ 11085 h 11085"/>
                <a:gd name="T8" fmla="*/ 4266 w 32750"/>
                <a:gd name="T9" fmla="*/ 3841 h 11085"/>
                <a:gd name="T10" fmla="*/ 11091 w 32750"/>
                <a:gd name="T11" fmla="*/ 66 h 11085"/>
                <a:gd name="T12" fmla="*/ 32750 w 32750"/>
                <a:gd name="T13" fmla="*/ 64 h 11085"/>
                <a:gd name="T14" fmla="*/ 32750 w 32750"/>
                <a:gd name="T15" fmla="*/ 0 h 11085"/>
                <a:gd name="T16" fmla="*/ 11091 w 32750"/>
                <a:gd name="T17" fmla="*/ 2 h 1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50" h="11085">
                  <a:moveTo>
                    <a:pt x="11091" y="2"/>
                  </a:moveTo>
                  <a:cubicBezTo>
                    <a:pt x="8283" y="2"/>
                    <a:pt x="5712" y="1424"/>
                    <a:pt x="4211" y="3808"/>
                  </a:cubicBezTo>
                  <a:cubicBezTo>
                    <a:pt x="0" y="11085"/>
                    <a:pt x="0" y="11085"/>
                    <a:pt x="0" y="11085"/>
                  </a:cubicBezTo>
                  <a:cubicBezTo>
                    <a:pt x="74" y="11085"/>
                    <a:pt x="74" y="11085"/>
                    <a:pt x="74" y="11085"/>
                  </a:cubicBezTo>
                  <a:cubicBezTo>
                    <a:pt x="4266" y="3841"/>
                    <a:pt x="4266" y="3841"/>
                    <a:pt x="4266" y="3841"/>
                  </a:cubicBezTo>
                  <a:cubicBezTo>
                    <a:pt x="5754" y="1477"/>
                    <a:pt x="8305" y="66"/>
                    <a:pt x="11091" y="66"/>
                  </a:cubicBezTo>
                  <a:cubicBezTo>
                    <a:pt x="32750" y="64"/>
                    <a:pt x="32750" y="64"/>
                    <a:pt x="32750" y="64"/>
                  </a:cubicBezTo>
                  <a:cubicBezTo>
                    <a:pt x="32750" y="0"/>
                    <a:pt x="32750" y="0"/>
                    <a:pt x="32750" y="0"/>
                  </a:cubicBezTo>
                  <a:lnTo>
                    <a:pt x="11091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ltGray">
            <a:xfrm>
              <a:off x="6432550" y="4246563"/>
              <a:ext cx="2711450" cy="2611438"/>
            </a:xfrm>
            <a:custGeom>
              <a:avLst/>
              <a:gdLst>
                <a:gd name="T0" fmla="*/ 13667 w 13667"/>
                <a:gd name="T1" fmla="*/ 0 h 13163"/>
                <a:gd name="T2" fmla="*/ 12295 w 13667"/>
                <a:gd name="T3" fmla="*/ 0 h 13163"/>
                <a:gd name="T4" fmla="*/ 5415 w 13667"/>
                <a:gd name="T5" fmla="*/ 3806 h 13163"/>
                <a:gd name="T6" fmla="*/ 0 w 13667"/>
                <a:gd name="T7" fmla="*/ 13163 h 13163"/>
                <a:gd name="T8" fmla="*/ 74 w 13667"/>
                <a:gd name="T9" fmla="*/ 13163 h 13163"/>
                <a:gd name="T10" fmla="*/ 5470 w 13667"/>
                <a:gd name="T11" fmla="*/ 3839 h 13163"/>
                <a:gd name="T12" fmla="*/ 12295 w 13667"/>
                <a:gd name="T13" fmla="*/ 64 h 13163"/>
                <a:gd name="T14" fmla="*/ 13667 w 13667"/>
                <a:gd name="T15" fmla="*/ 64 h 13163"/>
                <a:gd name="T16" fmla="*/ 13667 w 13667"/>
                <a:gd name="T17" fmla="*/ 0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7" h="13163">
                  <a:moveTo>
                    <a:pt x="13667" y="0"/>
                  </a:moveTo>
                  <a:cubicBezTo>
                    <a:pt x="12295" y="0"/>
                    <a:pt x="12295" y="0"/>
                    <a:pt x="12295" y="0"/>
                  </a:cubicBezTo>
                  <a:cubicBezTo>
                    <a:pt x="9487" y="0"/>
                    <a:pt x="6915" y="1422"/>
                    <a:pt x="5415" y="3806"/>
                  </a:cubicBezTo>
                  <a:cubicBezTo>
                    <a:pt x="0" y="13163"/>
                    <a:pt x="0" y="13163"/>
                    <a:pt x="0" y="13163"/>
                  </a:cubicBezTo>
                  <a:cubicBezTo>
                    <a:pt x="74" y="13163"/>
                    <a:pt x="74" y="13163"/>
                    <a:pt x="74" y="13163"/>
                  </a:cubicBezTo>
                  <a:cubicBezTo>
                    <a:pt x="5470" y="3839"/>
                    <a:pt x="5470" y="3839"/>
                    <a:pt x="5470" y="3839"/>
                  </a:cubicBezTo>
                  <a:cubicBezTo>
                    <a:pt x="6958" y="1475"/>
                    <a:pt x="9509" y="64"/>
                    <a:pt x="12295" y="64"/>
                  </a:cubicBezTo>
                  <a:cubicBezTo>
                    <a:pt x="13667" y="64"/>
                    <a:pt x="13667" y="64"/>
                    <a:pt x="13667" y="64"/>
                  </a:cubicBezTo>
                  <a:lnTo>
                    <a:pt x="13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1449" y="823209"/>
            <a:ext cx="3858289" cy="637433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608000" y="2073600"/>
            <a:ext cx="3840000" cy="41544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 rot="-120000">
            <a:off x="6313403" y="2566632"/>
            <a:ext cx="4555200" cy="2566800"/>
          </a:xfrm>
          <a:solidFill>
            <a:schemeClr val="accent5"/>
          </a:solidFill>
        </p:spPr>
        <p:txBody>
          <a:bodyPr b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0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sBackgroundLines"/>
          <p:cNvGrpSpPr/>
          <p:nvPr userDrawn="1"/>
        </p:nvGrpSpPr>
        <p:grpSpPr bwMode="ltGray">
          <a:xfrm>
            <a:off x="0" y="6215065"/>
            <a:ext cx="12192000" cy="642937"/>
            <a:chOff x="0" y="6215063"/>
            <a:chExt cx="9144000" cy="642937"/>
          </a:xfrm>
        </p:grpSpPr>
        <p:sp>
          <p:nvSpPr>
            <p:cNvPr id="8" name="Freeform 10"/>
            <p:cNvSpPr>
              <a:spLocks/>
            </p:cNvSpPr>
            <p:nvPr userDrawn="1"/>
          </p:nvSpPr>
          <p:spPr bwMode="ltGray">
            <a:xfrm>
              <a:off x="0" y="6454775"/>
              <a:ext cx="3005138" cy="403225"/>
            </a:xfrm>
            <a:custGeom>
              <a:avLst/>
              <a:gdLst>
                <a:gd name="T0" fmla="*/ 9765 w 15142"/>
                <a:gd name="T1" fmla="*/ 1 h 2033"/>
                <a:gd name="T2" fmla="*/ 0 w 15142"/>
                <a:gd name="T3" fmla="*/ 0 h 2033"/>
                <a:gd name="T4" fmla="*/ 0 w 15142"/>
                <a:gd name="T5" fmla="*/ 64 h 2033"/>
                <a:gd name="T6" fmla="*/ 9765 w 15142"/>
                <a:gd name="T7" fmla="*/ 65 h 2033"/>
                <a:gd name="T8" fmla="*/ 15043 w 15142"/>
                <a:gd name="T9" fmla="*/ 2033 h 2033"/>
                <a:gd name="T10" fmla="*/ 15142 w 15142"/>
                <a:gd name="T11" fmla="*/ 2033 h 2033"/>
                <a:gd name="T12" fmla="*/ 9765 w 15142"/>
                <a:gd name="T1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42" h="2033">
                  <a:moveTo>
                    <a:pt x="976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765" y="65"/>
                    <a:pt x="9765" y="65"/>
                    <a:pt x="9765" y="65"/>
                  </a:cubicBezTo>
                  <a:cubicBezTo>
                    <a:pt x="11741" y="65"/>
                    <a:pt x="13599" y="776"/>
                    <a:pt x="15043" y="2033"/>
                  </a:cubicBezTo>
                  <a:cubicBezTo>
                    <a:pt x="15142" y="2033"/>
                    <a:pt x="15142" y="2033"/>
                    <a:pt x="15142" y="2033"/>
                  </a:cubicBezTo>
                  <a:cubicBezTo>
                    <a:pt x="13678" y="736"/>
                    <a:pt x="11782" y="1"/>
                    <a:pt x="976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6215063"/>
              <a:ext cx="9144000" cy="554038"/>
            </a:xfrm>
            <a:custGeom>
              <a:avLst/>
              <a:gdLst>
                <a:gd name="T0" fmla="*/ 42657 w 46080"/>
                <a:gd name="T1" fmla="*/ 2258 h 2791"/>
                <a:gd name="T2" fmla="*/ 40224 w 46080"/>
                <a:gd name="T3" fmla="*/ 2711 h 2791"/>
                <a:gd name="T4" fmla="*/ 0 w 46080"/>
                <a:gd name="T5" fmla="*/ 2713 h 2791"/>
                <a:gd name="T6" fmla="*/ 0 w 46080"/>
                <a:gd name="T7" fmla="*/ 2777 h 2791"/>
                <a:gd name="T8" fmla="*/ 40224 w 46080"/>
                <a:gd name="T9" fmla="*/ 2775 h 2791"/>
                <a:gd name="T10" fmla="*/ 42675 w 46080"/>
                <a:gd name="T11" fmla="*/ 2320 h 2791"/>
                <a:gd name="T12" fmla="*/ 46080 w 46080"/>
                <a:gd name="T13" fmla="*/ 95 h 2791"/>
                <a:gd name="T14" fmla="*/ 46080 w 46080"/>
                <a:gd name="T15" fmla="*/ 0 h 2791"/>
                <a:gd name="T16" fmla="*/ 42657 w 46080"/>
                <a:gd name="T17" fmla="*/ 2258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80" h="2791">
                  <a:moveTo>
                    <a:pt x="42657" y="2258"/>
                  </a:moveTo>
                  <a:cubicBezTo>
                    <a:pt x="41300" y="2727"/>
                    <a:pt x="40235" y="2711"/>
                    <a:pt x="40224" y="2711"/>
                  </a:cubicBezTo>
                  <a:cubicBezTo>
                    <a:pt x="0" y="2713"/>
                    <a:pt x="0" y="2713"/>
                    <a:pt x="0" y="2713"/>
                  </a:cubicBezTo>
                  <a:cubicBezTo>
                    <a:pt x="0" y="2777"/>
                    <a:pt x="0" y="2777"/>
                    <a:pt x="0" y="2777"/>
                  </a:cubicBezTo>
                  <a:cubicBezTo>
                    <a:pt x="40224" y="2775"/>
                    <a:pt x="40224" y="2775"/>
                    <a:pt x="40224" y="2775"/>
                  </a:cubicBezTo>
                  <a:cubicBezTo>
                    <a:pt x="40234" y="2775"/>
                    <a:pt x="41309" y="2791"/>
                    <a:pt x="42675" y="2320"/>
                  </a:cubicBezTo>
                  <a:cubicBezTo>
                    <a:pt x="43654" y="1982"/>
                    <a:pt x="44943" y="1332"/>
                    <a:pt x="46080" y="95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4941" y="1261"/>
                    <a:pt x="43641" y="1918"/>
                    <a:pt x="42657" y="2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85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tm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200" y="1281600"/>
            <a:ext cx="9796800" cy="73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200" y="2073600"/>
            <a:ext cx="9796800" cy="415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200" y="6570000"/>
            <a:ext cx="9796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2000" y="6570000"/>
            <a:ext cx="88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#</a:t>
            </a:r>
            <a:fld id="{41DB2716-3555-4756-BDF8-0DE425FAE472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3" name="sLines"/>
          <p:cNvGrpSpPr/>
          <p:nvPr/>
        </p:nvGrpSpPr>
        <p:grpSpPr bwMode="ltGray">
          <a:xfrm>
            <a:off x="0" y="0"/>
            <a:ext cx="12192000" cy="1373188"/>
            <a:chOff x="0" y="0"/>
            <a:chExt cx="9144000" cy="1373188"/>
          </a:xfrm>
        </p:grpSpPr>
        <p:sp>
          <p:nvSpPr>
            <p:cNvPr id="34" name="Freeform 12"/>
            <p:cNvSpPr>
              <a:spLocks/>
            </p:cNvSpPr>
            <p:nvPr userDrawn="1"/>
          </p:nvSpPr>
          <p:spPr bwMode="ltGray">
            <a:xfrm>
              <a:off x="0" y="785813"/>
              <a:ext cx="9144000" cy="587375"/>
            </a:xfrm>
            <a:custGeom>
              <a:avLst/>
              <a:gdLst>
                <a:gd name="T0" fmla="*/ 0 w 46080"/>
                <a:gd name="T1" fmla="*/ 2960 h 2960"/>
                <a:gd name="T2" fmla="*/ 0 w 46080"/>
                <a:gd name="T3" fmla="*/ 2864 h 2960"/>
                <a:gd name="T4" fmla="*/ 88 w 46080"/>
                <a:gd name="T5" fmla="*/ 2763 h 2960"/>
                <a:gd name="T6" fmla="*/ 6265 w 46080"/>
                <a:gd name="T7" fmla="*/ 2 h 2960"/>
                <a:gd name="T8" fmla="*/ 46080 w 46080"/>
                <a:gd name="T9" fmla="*/ 0 h 2960"/>
                <a:gd name="T10" fmla="*/ 46080 w 46080"/>
                <a:gd name="T11" fmla="*/ 64 h 2960"/>
                <a:gd name="T12" fmla="*/ 6265 w 46080"/>
                <a:gd name="T13" fmla="*/ 66 h 2960"/>
                <a:gd name="T14" fmla="*/ 136 w 46080"/>
                <a:gd name="T15" fmla="*/ 2806 h 2960"/>
                <a:gd name="T16" fmla="*/ 74 w 46080"/>
                <a:gd name="T17" fmla="*/ 2875 h 2960"/>
                <a:gd name="T18" fmla="*/ 0 w 46080"/>
                <a:gd name="T19" fmla="*/ 296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80" h="2960">
                  <a:moveTo>
                    <a:pt x="0" y="2960"/>
                  </a:moveTo>
                  <a:cubicBezTo>
                    <a:pt x="0" y="2864"/>
                    <a:pt x="0" y="2864"/>
                    <a:pt x="0" y="2864"/>
                  </a:cubicBezTo>
                  <a:cubicBezTo>
                    <a:pt x="37" y="2821"/>
                    <a:pt x="50" y="2805"/>
                    <a:pt x="88" y="2763"/>
                  </a:cubicBezTo>
                  <a:cubicBezTo>
                    <a:pt x="1661" y="1009"/>
                    <a:pt x="3913" y="2"/>
                    <a:pt x="6265" y="2"/>
                  </a:cubicBezTo>
                  <a:cubicBezTo>
                    <a:pt x="46080" y="0"/>
                    <a:pt x="46080" y="0"/>
                    <a:pt x="46080" y="0"/>
                  </a:cubicBezTo>
                  <a:cubicBezTo>
                    <a:pt x="46080" y="64"/>
                    <a:pt x="46080" y="64"/>
                    <a:pt x="46080" y="64"/>
                  </a:cubicBezTo>
                  <a:cubicBezTo>
                    <a:pt x="6265" y="66"/>
                    <a:pt x="6265" y="66"/>
                    <a:pt x="6265" y="66"/>
                  </a:cubicBezTo>
                  <a:cubicBezTo>
                    <a:pt x="3931" y="66"/>
                    <a:pt x="1697" y="1065"/>
                    <a:pt x="136" y="2806"/>
                  </a:cubicBezTo>
                  <a:cubicBezTo>
                    <a:pt x="115" y="2829"/>
                    <a:pt x="95" y="2852"/>
                    <a:pt x="74" y="2875"/>
                  </a:cubicBezTo>
                  <a:cubicBezTo>
                    <a:pt x="58" y="2894"/>
                    <a:pt x="17" y="2940"/>
                    <a:pt x="0" y="2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ltGray">
            <a:xfrm>
              <a:off x="5121275" y="0"/>
              <a:ext cx="4022725" cy="1057275"/>
            </a:xfrm>
            <a:custGeom>
              <a:avLst/>
              <a:gdLst>
                <a:gd name="T0" fmla="*/ 7798 w 20270"/>
                <a:gd name="T1" fmla="*/ 5262 h 5327"/>
                <a:gd name="T2" fmla="*/ 919 w 20270"/>
                <a:gd name="T3" fmla="*/ 1457 h 5327"/>
                <a:gd name="T4" fmla="*/ 74 w 20270"/>
                <a:gd name="T5" fmla="*/ 0 h 5327"/>
                <a:gd name="T6" fmla="*/ 0 w 20270"/>
                <a:gd name="T7" fmla="*/ 0 h 5327"/>
                <a:gd name="T8" fmla="*/ 864 w 20270"/>
                <a:gd name="T9" fmla="*/ 1491 h 5327"/>
                <a:gd name="T10" fmla="*/ 7798 w 20270"/>
                <a:gd name="T11" fmla="*/ 5326 h 5327"/>
                <a:gd name="T12" fmla="*/ 20270 w 20270"/>
                <a:gd name="T13" fmla="*/ 5327 h 5327"/>
                <a:gd name="T14" fmla="*/ 20270 w 20270"/>
                <a:gd name="T15" fmla="*/ 5263 h 5327"/>
                <a:gd name="T16" fmla="*/ 7798 w 20270"/>
                <a:gd name="T17" fmla="*/ 5262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70" h="5327">
                  <a:moveTo>
                    <a:pt x="7798" y="5262"/>
                  </a:moveTo>
                  <a:cubicBezTo>
                    <a:pt x="4990" y="5262"/>
                    <a:pt x="2418" y="3839"/>
                    <a:pt x="919" y="145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4" y="1491"/>
                    <a:pt x="864" y="1491"/>
                    <a:pt x="864" y="1491"/>
                  </a:cubicBezTo>
                  <a:cubicBezTo>
                    <a:pt x="2376" y="3892"/>
                    <a:pt x="4968" y="5326"/>
                    <a:pt x="7798" y="5326"/>
                  </a:cubicBezTo>
                  <a:cubicBezTo>
                    <a:pt x="20270" y="5327"/>
                    <a:pt x="20270" y="5327"/>
                    <a:pt x="20270" y="5327"/>
                  </a:cubicBezTo>
                  <a:cubicBezTo>
                    <a:pt x="20270" y="5263"/>
                    <a:pt x="20270" y="5263"/>
                    <a:pt x="20270" y="5263"/>
                  </a:cubicBezTo>
                  <a:lnTo>
                    <a:pt x="7798" y="5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pic>
        <p:nvPicPr>
          <p:cNvPr id="8" name="sLogo1">
            <a:extLst>
              <a:ext uri="{FF2B5EF4-FFF2-40B4-BE49-F238E27FC236}">
                <a16:creationId xmlns:a16="http://schemas.microsoft.com/office/drawing/2014/main" id="{F0D4033B-64EF-3609-54A7-A0AA71FA23C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1" y="266402"/>
            <a:ext cx="1790400" cy="33143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2F81F31-6151-730D-0AA9-FFD52E96D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6225" y="487592"/>
            <a:ext cx="2280000" cy="180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NL"/>
              <a:t>Den Haag, 21 May 2024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7969BDD-755A-77B7-6C03-D86A686AE3A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7" y="27635"/>
            <a:ext cx="2103967" cy="7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60" r:id="rId26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2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8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40000" indent="-360000" algn="l" defTabSz="914400" rtl="0" eaLnBrk="1" latinLnBrk="0" hangingPunct="1">
        <a:lnSpc>
          <a:spcPct val="100000"/>
        </a:lnSpc>
        <a:spcBef>
          <a:spcPts val="2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9.sv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tags" Target="../tags/tag10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/>
          <p:cNvSpPr>
            <a:spLocks noGrp="1"/>
          </p:cNvSpPr>
          <p:nvPr>
            <p:ph type="pic" sz="quarter" idx="16"/>
          </p:nvPr>
        </p:nvSpPr>
        <p:spPr>
          <a:blipFill dpi="0" rotWithShape="1">
            <a:blip r:embed="rId3"/>
            <a:srcRect/>
            <a:stretch>
              <a:fillRect/>
            </a:stretch>
          </a:blipFill>
        </p:spPr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2726399" y="1281600"/>
            <a:ext cx="7808688" cy="7380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Satellite based right-of-way inspections</a:t>
            </a:r>
          </a:p>
        </p:txBody>
      </p:sp>
      <p:sp>
        <p:nvSpPr>
          <p:cNvPr id="15" name="Ondertitel 14"/>
          <p:cNvSpPr>
            <a:spLocks noGrp="1"/>
          </p:cNvSpPr>
          <p:nvPr>
            <p:ph type="subTitle" idx="1"/>
          </p:nvPr>
        </p:nvSpPr>
        <p:spPr>
          <a:xfrm>
            <a:off x="2726399" y="1872850"/>
            <a:ext cx="7347600" cy="831600"/>
          </a:xfrm>
        </p:spPr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Gasunie &amp; Orbital Eye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1151AC-0713-4D60-863B-C6549C90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>
                <a:solidFill>
                  <a:srgbClr val="000000"/>
                </a:solidFill>
              </a:rPr>
              <a:t>Den Haag, 21 May 2024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sSpeakerName"/>
          <p:cNvSpPr>
            <a:spLocks noGrp="1"/>
          </p:cNvSpPr>
          <p:nvPr>
            <p:ph type="body" sz="quarter" idx="13"/>
          </p:nvPr>
        </p:nvSpPr>
        <p:spPr>
          <a:xfrm>
            <a:off x="2726399" y="2430850"/>
            <a:ext cx="9796800" cy="580798"/>
          </a:xfrm>
        </p:spPr>
        <p:txBody>
          <a:bodyPr/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Bas Schoonbeek -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Gasunie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Jelle Mol – Orbital Eye</a:t>
            </a:r>
          </a:p>
        </p:txBody>
      </p:sp>
    </p:spTree>
    <p:extLst>
      <p:ext uri="{BB962C8B-B14F-4D97-AF65-F5344CB8AC3E}">
        <p14:creationId xmlns:p14="http://schemas.microsoft.com/office/powerpoint/2010/main" val="264979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14A654D-3AD7-D25B-DA59-5C80BA1BD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5" y="1072680"/>
            <a:ext cx="5197028" cy="519702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719BCA-CDE6-A505-ABA6-EB53F646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4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F701536D-F40A-F637-3AF0-7574733C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00" y="1281600"/>
            <a:ext cx="7347600" cy="34195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COSMIC-EYE: How it 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7C60D-8465-2EF0-7235-736F7DFF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Den Haag, 21 </a:t>
            </a:r>
            <a:r>
              <a:rPr lang="nl-NL" dirty="0"/>
              <a:t>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CAE6F-E403-2A09-7E49-038B7E51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0922" y="6581545"/>
            <a:ext cx="3214760" cy="204480"/>
          </a:xfrm>
        </p:spPr>
        <p:txBody>
          <a:bodyPr/>
          <a:lstStyle/>
          <a:p>
            <a:r>
              <a:rPr lang="nl-NL" b="0" dirty="0" err="1">
                <a:latin typeface="Calibri" panose="020F0502020204030204" pitchFamily="34" charset="0"/>
                <a:cs typeface="Calibri" panose="020F0502020204030204" pitchFamily="34" charset="0"/>
              </a:rPr>
              <a:t>Satellite-based</a:t>
            </a:r>
            <a:r>
              <a:rPr lang="nl-NL" b="0" dirty="0">
                <a:latin typeface="Calibri" panose="020F0502020204030204" pitchFamily="34" charset="0"/>
                <a:cs typeface="Calibri" panose="020F0502020204030204" pitchFamily="34" charset="0"/>
              </a:rPr>
              <a:t> right-of-way </a:t>
            </a:r>
            <a:r>
              <a:rPr lang="nl-NL" b="0" dirty="0" err="1">
                <a:latin typeface="Calibri" panose="020F0502020204030204" pitchFamily="34" charset="0"/>
                <a:cs typeface="Calibri" panose="020F0502020204030204" pitchFamily="34" charset="0"/>
              </a:rPr>
              <a:t>inspections</a:t>
            </a:r>
            <a:endParaRPr lang="nl-NL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D0D9-D66D-5517-B0B8-18C61A45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fld id="{41DB2716-3555-4756-BDF8-0DE425FAE472}" type="slidenum">
              <a:rPr lang="nl-NL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1">
            <a:extLst>
              <a:ext uri="{FF2B5EF4-FFF2-40B4-BE49-F238E27FC236}">
                <a16:creationId xmlns:a16="http://schemas.microsoft.com/office/drawing/2014/main" id="{C1E87DEE-ECE7-47B5-6ABA-4D0EE4D60B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374" y="2690172"/>
            <a:ext cx="2940372" cy="1409545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6E3D193F-D149-EC75-E8E0-84A9AE9A6285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2078335" y="2431166"/>
            <a:ext cx="2853939" cy="209878"/>
          </a:xfrm>
          <a:prstGeom prst="rect">
            <a:avLst/>
          </a:prstGeom>
          <a:noFill/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21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b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satellite data for corridor 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55">
            <a:extLst>
              <a:ext uri="{FF2B5EF4-FFF2-40B4-BE49-F238E27FC236}">
                <a16:creationId xmlns:a16="http://schemas.microsoft.com/office/drawing/2014/main" id="{7872B784-A50E-54F4-CF3C-3D716FA84415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5209960" y="2504758"/>
            <a:ext cx="2171547" cy="152622"/>
          </a:xfrm>
          <a:prstGeom prst="rect">
            <a:avLst/>
          </a:prstGeom>
          <a:noFill/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21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AI-assisted data analysis</a:t>
            </a: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CFD34FDB-2BEB-9231-3C9E-45E0EE14C7DF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702059" y="2389973"/>
            <a:ext cx="2349000" cy="277333"/>
          </a:xfrm>
          <a:prstGeom prst="rect">
            <a:avLst/>
          </a:prstGeom>
          <a:noFill/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21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Easy-to-use application</a:t>
            </a:r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4B6783D4-21EA-78C4-C0A7-CCF4C4BAD7F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>
            <a:off x="2086548" y="2626080"/>
            <a:ext cx="2939198" cy="14965"/>
          </a:xfrm>
          <a:prstGeom prst="line">
            <a:avLst/>
          </a:prstGeom>
          <a:ln w="25400" cap="rnd">
            <a:solidFill>
              <a:srgbClr val="A6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7">
            <a:extLst>
              <a:ext uri="{FF2B5EF4-FFF2-40B4-BE49-F238E27FC236}">
                <a16:creationId xmlns:a16="http://schemas.microsoft.com/office/drawing/2014/main" id="{5B8D03B7-55CF-49EA-FC19-F4CDD49662E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gray">
          <a:xfrm flipV="1">
            <a:off x="5277188" y="2626079"/>
            <a:ext cx="2276746" cy="7232"/>
          </a:xfrm>
          <a:prstGeom prst="line">
            <a:avLst/>
          </a:prstGeom>
          <a:ln w="25400" cap="rnd">
            <a:solidFill>
              <a:srgbClr val="A6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8">
            <a:extLst>
              <a:ext uri="{FF2B5EF4-FFF2-40B4-BE49-F238E27FC236}">
                <a16:creationId xmlns:a16="http://schemas.microsoft.com/office/drawing/2014/main" id="{71C935B5-713E-A099-9F9E-D2C23CA2A42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gray">
          <a:xfrm>
            <a:off x="7911745" y="2628593"/>
            <a:ext cx="2296658" cy="4929"/>
          </a:xfrm>
          <a:prstGeom prst="line">
            <a:avLst/>
          </a:prstGeom>
          <a:ln w="25400" cap="rnd">
            <a:solidFill>
              <a:srgbClr val="A6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9">
            <a:extLst>
              <a:ext uri="{FF2B5EF4-FFF2-40B4-BE49-F238E27FC236}">
                <a16:creationId xmlns:a16="http://schemas.microsoft.com/office/drawing/2014/main" id="{A563DB69-6F9B-0A95-0080-55FA297A612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gray">
          <a:xfrm>
            <a:off x="9893847" y="2373220"/>
            <a:ext cx="284036" cy="189000"/>
            <a:chOff x="4932040" y="1315894"/>
            <a:chExt cx="489688" cy="325840"/>
          </a:xfrm>
          <a:solidFill>
            <a:srgbClr val="A60000"/>
          </a:solidFill>
        </p:grpSpPr>
        <p:sp>
          <p:nvSpPr>
            <p:cNvPr id="32" name="Freeform 233">
              <a:extLst>
                <a:ext uri="{FF2B5EF4-FFF2-40B4-BE49-F238E27FC236}">
                  <a16:creationId xmlns:a16="http://schemas.microsoft.com/office/drawing/2014/main" id="{C1B112B8-5650-D5B4-B7E5-8D04B06920F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5120962" y="1364666"/>
              <a:ext cx="111845" cy="166369"/>
            </a:xfrm>
            <a:custGeom>
              <a:avLst/>
              <a:gdLst>
                <a:gd name="T0" fmla="*/ 495 w 1356"/>
                <a:gd name="T1" fmla="*/ 1942 h 2013"/>
                <a:gd name="T2" fmla="*/ 504 w 1356"/>
                <a:gd name="T3" fmla="*/ 1957 h 2013"/>
                <a:gd name="T4" fmla="*/ 516 w 1356"/>
                <a:gd name="T5" fmla="*/ 1971 h 2013"/>
                <a:gd name="T6" fmla="*/ 544 w 1356"/>
                <a:gd name="T7" fmla="*/ 1994 h 2013"/>
                <a:gd name="T8" fmla="*/ 577 w 1356"/>
                <a:gd name="T9" fmla="*/ 2009 h 2013"/>
                <a:gd name="T10" fmla="*/ 603 w 1356"/>
                <a:gd name="T11" fmla="*/ 2013 h 2013"/>
                <a:gd name="T12" fmla="*/ 612 w 1356"/>
                <a:gd name="T13" fmla="*/ 2013 h 2013"/>
                <a:gd name="T14" fmla="*/ 621 w 1356"/>
                <a:gd name="T15" fmla="*/ 2013 h 2013"/>
                <a:gd name="T16" fmla="*/ 640 w 1356"/>
                <a:gd name="T17" fmla="*/ 2011 h 2013"/>
                <a:gd name="T18" fmla="*/ 658 w 1356"/>
                <a:gd name="T19" fmla="*/ 2005 h 2013"/>
                <a:gd name="T20" fmla="*/ 675 w 1356"/>
                <a:gd name="T21" fmla="*/ 1997 h 2013"/>
                <a:gd name="T22" fmla="*/ 691 w 1356"/>
                <a:gd name="T23" fmla="*/ 1987 h 2013"/>
                <a:gd name="T24" fmla="*/ 706 w 1356"/>
                <a:gd name="T25" fmla="*/ 1974 h 2013"/>
                <a:gd name="T26" fmla="*/ 718 w 1356"/>
                <a:gd name="T27" fmla="*/ 1959 h 2013"/>
                <a:gd name="T28" fmla="*/ 728 w 1356"/>
                <a:gd name="T29" fmla="*/ 1944 h 2013"/>
                <a:gd name="T30" fmla="*/ 736 w 1356"/>
                <a:gd name="T31" fmla="*/ 1926 h 2013"/>
                <a:gd name="T32" fmla="*/ 1348 w 1356"/>
                <a:gd name="T33" fmla="*/ 174 h 2013"/>
                <a:gd name="T34" fmla="*/ 1355 w 1356"/>
                <a:gd name="T35" fmla="*/ 149 h 2013"/>
                <a:gd name="T36" fmla="*/ 1355 w 1356"/>
                <a:gd name="T37" fmla="*/ 123 h 2013"/>
                <a:gd name="T38" fmla="*/ 1351 w 1356"/>
                <a:gd name="T39" fmla="*/ 97 h 2013"/>
                <a:gd name="T40" fmla="*/ 1342 w 1356"/>
                <a:gd name="T41" fmla="*/ 74 h 2013"/>
                <a:gd name="T42" fmla="*/ 1329 w 1356"/>
                <a:gd name="T43" fmla="*/ 52 h 2013"/>
                <a:gd name="T44" fmla="*/ 1313 w 1356"/>
                <a:gd name="T45" fmla="*/ 34 h 2013"/>
                <a:gd name="T46" fmla="*/ 1292 w 1356"/>
                <a:gd name="T47" fmla="*/ 18 h 2013"/>
                <a:gd name="T48" fmla="*/ 1267 w 1356"/>
                <a:gd name="T49" fmla="*/ 7 h 2013"/>
                <a:gd name="T50" fmla="*/ 1255 w 1356"/>
                <a:gd name="T51" fmla="*/ 4 h 2013"/>
                <a:gd name="T52" fmla="*/ 1229 w 1356"/>
                <a:gd name="T53" fmla="*/ 0 h 2013"/>
                <a:gd name="T54" fmla="*/ 1203 w 1356"/>
                <a:gd name="T55" fmla="*/ 2 h 2013"/>
                <a:gd name="T56" fmla="*/ 1179 w 1356"/>
                <a:gd name="T57" fmla="*/ 8 h 2013"/>
                <a:gd name="T58" fmla="*/ 1156 w 1356"/>
                <a:gd name="T59" fmla="*/ 18 h 2013"/>
                <a:gd name="T60" fmla="*/ 1136 w 1356"/>
                <a:gd name="T61" fmla="*/ 34 h 2013"/>
                <a:gd name="T62" fmla="*/ 1118 w 1356"/>
                <a:gd name="T63" fmla="*/ 53 h 2013"/>
                <a:gd name="T64" fmla="*/ 1106 w 1356"/>
                <a:gd name="T65" fmla="*/ 75 h 2013"/>
                <a:gd name="T66" fmla="*/ 590 w 1356"/>
                <a:gd name="T67" fmla="*/ 1547 h 2013"/>
                <a:gd name="T68" fmla="*/ 248 w 1356"/>
                <a:gd name="T69" fmla="*/ 871 h 2013"/>
                <a:gd name="T70" fmla="*/ 234 w 1356"/>
                <a:gd name="T71" fmla="*/ 849 h 2013"/>
                <a:gd name="T72" fmla="*/ 216 w 1356"/>
                <a:gd name="T73" fmla="*/ 830 h 2013"/>
                <a:gd name="T74" fmla="*/ 195 w 1356"/>
                <a:gd name="T75" fmla="*/ 816 h 2013"/>
                <a:gd name="T76" fmla="*/ 172 w 1356"/>
                <a:gd name="T77" fmla="*/ 806 h 2013"/>
                <a:gd name="T78" fmla="*/ 147 w 1356"/>
                <a:gd name="T79" fmla="*/ 801 h 2013"/>
                <a:gd name="T80" fmla="*/ 122 w 1356"/>
                <a:gd name="T81" fmla="*/ 800 h 2013"/>
                <a:gd name="T82" fmla="*/ 97 w 1356"/>
                <a:gd name="T83" fmla="*/ 804 h 2013"/>
                <a:gd name="T84" fmla="*/ 73 w 1356"/>
                <a:gd name="T85" fmla="*/ 813 h 2013"/>
                <a:gd name="T86" fmla="*/ 60 w 1356"/>
                <a:gd name="T87" fmla="*/ 820 h 2013"/>
                <a:gd name="T88" fmla="*/ 40 w 1356"/>
                <a:gd name="T89" fmla="*/ 836 h 2013"/>
                <a:gd name="T90" fmla="*/ 23 w 1356"/>
                <a:gd name="T91" fmla="*/ 855 h 2013"/>
                <a:gd name="T92" fmla="*/ 12 w 1356"/>
                <a:gd name="T93" fmla="*/ 877 h 2013"/>
                <a:gd name="T94" fmla="*/ 3 w 1356"/>
                <a:gd name="T95" fmla="*/ 902 h 2013"/>
                <a:gd name="T96" fmla="*/ 0 w 1356"/>
                <a:gd name="T97" fmla="*/ 927 h 2013"/>
                <a:gd name="T98" fmla="*/ 2 w 1356"/>
                <a:gd name="T99" fmla="*/ 952 h 2013"/>
                <a:gd name="T100" fmla="*/ 8 w 1356"/>
                <a:gd name="T101" fmla="*/ 977 h 2013"/>
                <a:gd name="T102" fmla="*/ 495 w 1356"/>
                <a:gd name="T103" fmla="*/ 1942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6" h="2013">
                  <a:moveTo>
                    <a:pt x="495" y="1942"/>
                  </a:moveTo>
                  <a:lnTo>
                    <a:pt x="495" y="1942"/>
                  </a:lnTo>
                  <a:lnTo>
                    <a:pt x="500" y="1950"/>
                  </a:lnTo>
                  <a:lnTo>
                    <a:pt x="504" y="1957"/>
                  </a:lnTo>
                  <a:lnTo>
                    <a:pt x="510" y="1965"/>
                  </a:lnTo>
                  <a:lnTo>
                    <a:pt x="516" y="1971"/>
                  </a:lnTo>
                  <a:lnTo>
                    <a:pt x="529" y="1984"/>
                  </a:lnTo>
                  <a:lnTo>
                    <a:pt x="544" y="1994"/>
                  </a:lnTo>
                  <a:lnTo>
                    <a:pt x="560" y="2003"/>
                  </a:lnTo>
                  <a:lnTo>
                    <a:pt x="577" y="2009"/>
                  </a:lnTo>
                  <a:lnTo>
                    <a:pt x="593" y="2012"/>
                  </a:lnTo>
                  <a:lnTo>
                    <a:pt x="603" y="2013"/>
                  </a:lnTo>
                  <a:lnTo>
                    <a:pt x="612" y="2013"/>
                  </a:lnTo>
                  <a:lnTo>
                    <a:pt x="612" y="2013"/>
                  </a:lnTo>
                  <a:lnTo>
                    <a:pt x="621" y="2013"/>
                  </a:lnTo>
                  <a:lnTo>
                    <a:pt x="621" y="2013"/>
                  </a:lnTo>
                  <a:lnTo>
                    <a:pt x="630" y="2012"/>
                  </a:lnTo>
                  <a:lnTo>
                    <a:pt x="640" y="2011"/>
                  </a:lnTo>
                  <a:lnTo>
                    <a:pt x="649" y="2008"/>
                  </a:lnTo>
                  <a:lnTo>
                    <a:pt x="658" y="2005"/>
                  </a:lnTo>
                  <a:lnTo>
                    <a:pt x="667" y="2001"/>
                  </a:lnTo>
                  <a:lnTo>
                    <a:pt x="675" y="1997"/>
                  </a:lnTo>
                  <a:lnTo>
                    <a:pt x="684" y="1992"/>
                  </a:lnTo>
                  <a:lnTo>
                    <a:pt x="691" y="1987"/>
                  </a:lnTo>
                  <a:lnTo>
                    <a:pt x="698" y="1980"/>
                  </a:lnTo>
                  <a:lnTo>
                    <a:pt x="706" y="1974"/>
                  </a:lnTo>
                  <a:lnTo>
                    <a:pt x="712" y="1967"/>
                  </a:lnTo>
                  <a:lnTo>
                    <a:pt x="718" y="1959"/>
                  </a:lnTo>
                  <a:lnTo>
                    <a:pt x="724" y="1952"/>
                  </a:lnTo>
                  <a:lnTo>
                    <a:pt x="728" y="1944"/>
                  </a:lnTo>
                  <a:lnTo>
                    <a:pt x="732" y="1934"/>
                  </a:lnTo>
                  <a:lnTo>
                    <a:pt x="736" y="1926"/>
                  </a:lnTo>
                  <a:lnTo>
                    <a:pt x="1348" y="174"/>
                  </a:lnTo>
                  <a:lnTo>
                    <a:pt x="1348" y="174"/>
                  </a:lnTo>
                  <a:lnTo>
                    <a:pt x="1351" y="161"/>
                  </a:lnTo>
                  <a:lnTo>
                    <a:pt x="1355" y="149"/>
                  </a:lnTo>
                  <a:lnTo>
                    <a:pt x="1356" y="135"/>
                  </a:lnTo>
                  <a:lnTo>
                    <a:pt x="1355" y="123"/>
                  </a:lnTo>
                  <a:lnTo>
                    <a:pt x="1354" y="110"/>
                  </a:lnTo>
                  <a:lnTo>
                    <a:pt x="1351" y="97"/>
                  </a:lnTo>
                  <a:lnTo>
                    <a:pt x="1347" y="86"/>
                  </a:lnTo>
                  <a:lnTo>
                    <a:pt x="1342" y="74"/>
                  </a:lnTo>
                  <a:lnTo>
                    <a:pt x="1337" y="63"/>
                  </a:lnTo>
                  <a:lnTo>
                    <a:pt x="1329" y="52"/>
                  </a:lnTo>
                  <a:lnTo>
                    <a:pt x="1321" y="43"/>
                  </a:lnTo>
                  <a:lnTo>
                    <a:pt x="1313" y="34"/>
                  </a:lnTo>
                  <a:lnTo>
                    <a:pt x="1302" y="26"/>
                  </a:lnTo>
                  <a:lnTo>
                    <a:pt x="1292" y="18"/>
                  </a:lnTo>
                  <a:lnTo>
                    <a:pt x="1280" y="12"/>
                  </a:lnTo>
                  <a:lnTo>
                    <a:pt x="1267" y="7"/>
                  </a:lnTo>
                  <a:lnTo>
                    <a:pt x="1267" y="7"/>
                  </a:lnTo>
                  <a:lnTo>
                    <a:pt x="1255" y="4"/>
                  </a:lnTo>
                  <a:lnTo>
                    <a:pt x="1241" y="1"/>
                  </a:lnTo>
                  <a:lnTo>
                    <a:pt x="1229" y="0"/>
                  </a:lnTo>
                  <a:lnTo>
                    <a:pt x="1216" y="0"/>
                  </a:lnTo>
                  <a:lnTo>
                    <a:pt x="1203" y="2"/>
                  </a:lnTo>
                  <a:lnTo>
                    <a:pt x="1191" y="4"/>
                  </a:lnTo>
                  <a:lnTo>
                    <a:pt x="1179" y="8"/>
                  </a:lnTo>
                  <a:lnTo>
                    <a:pt x="1168" y="13"/>
                  </a:lnTo>
                  <a:lnTo>
                    <a:pt x="1156" y="18"/>
                  </a:lnTo>
                  <a:lnTo>
                    <a:pt x="1146" y="26"/>
                  </a:lnTo>
                  <a:lnTo>
                    <a:pt x="1136" y="34"/>
                  </a:lnTo>
                  <a:lnTo>
                    <a:pt x="1127" y="43"/>
                  </a:lnTo>
                  <a:lnTo>
                    <a:pt x="1118" y="53"/>
                  </a:lnTo>
                  <a:lnTo>
                    <a:pt x="1112" y="64"/>
                  </a:lnTo>
                  <a:lnTo>
                    <a:pt x="1106" y="75"/>
                  </a:lnTo>
                  <a:lnTo>
                    <a:pt x="1100" y="88"/>
                  </a:lnTo>
                  <a:lnTo>
                    <a:pt x="590" y="1547"/>
                  </a:lnTo>
                  <a:lnTo>
                    <a:pt x="248" y="871"/>
                  </a:lnTo>
                  <a:lnTo>
                    <a:pt x="248" y="871"/>
                  </a:lnTo>
                  <a:lnTo>
                    <a:pt x="242" y="860"/>
                  </a:lnTo>
                  <a:lnTo>
                    <a:pt x="234" y="849"/>
                  </a:lnTo>
                  <a:lnTo>
                    <a:pt x="226" y="840"/>
                  </a:lnTo>
                  <a:lnTo>
                    <a:pt x="216" y="830"/>
                  </a:lnTo>
                  <a:lnTo>
                    <a:pt x="206" y="823"/>
                  </a:lnTo>
                  <a:lnTo>
                    <a:pt x="195" y="816"/>
                  </a:lnTo>
                  <a:lnTo>
                    <a:pt x="184" y="810"/>
                  </a:lnTo>
                  <a:lnTo>
                    <a:pt x="172" y="806"/>
                  </a:lnTo>
                  <a:lnTo>
                    <a:pt x="160" y="803"/>
                  </a:lnTo>
                  <a:lnTo>
                    <a:pt x="147" y="801"/>
                  </a:lnTo>
                  <a:lnTo>
                    <a:pt x="134" y="800"/>
                  </a:lnTo>
                  <a:lnTo>
                    <a:pt x="122" y="800"/>
                  </a:lnTo>
                  <a:lnTo>
                    <a:pt x="109" y="801"/>
                  </a:lnTo>
                  <a:lnTo>
                    <a:pt x="97" y="804"/>
                  </a:lnTo>
                  <a:lnTo>
                    <a:pt x="84" y="808"/>
                  </a:lnTo>
                  <a:lnTo>
                    <a:pt x="73" y="813"/>
                  </a:lnTo>
                  <a:lnTo>
                    <a:pt x="73" y="813"/>
                  </a:lnTo>
                  <a:lnTo>
                    <a:pt x="60" y="820"/>
                  </a:lnTo>
                  <a:lnTo>
                    <a:pt x="49" y="828"/>
                  </a:lnTo>
                  <a:lnTo>
                    <a:pt x="40" y="836"/>
                  </a:lnTo>
                  <a:lnTo>
                    <a:pt x="32" y="846"/>
                  </a:lnTo>
                  <a:lnTo>
                    <a:pt x="23" y="855"/>
                  </a:lnTo>
                  <a:lnTo>
                    <a:pt x="17" y="867"/>
                  </a:lnTo>
                  <a:lnTo>
                    <a:pt x="12" y="877"/>
                  </a:lnTo>
                  <a:lnTo>
                    <a:pt x="6" y="890"/>
                  </a:lnTo>
                  <a:lnTo>
                    <a:pt x="3" y="902"/>
                  </a:lnTo>
                  <a:lnTo>
                    <a:pt x="1" y="914"/>
                  </a:lnTo>
                  <a:lnTo>
                    <a:pt x="0" y="927"/>
                  </a:lnTo>
                  <a:lnTo>
                    <a:pt x="0" y="939"/>
                  </a:lnTo>
                  <a:lnTo>
                    <a:pt x="2" y="952"/>
                  </a:lnTo>
                  <a:lnTo>
                    <a:pt x="4" y="965"/>
                  </a:lnTo>
                  <a:lnTo>
                    <a:pt x="8" y="977"/>
                  </a:lnTo>
                  <a:lnTo>
                    <a:pt x="15" y="990"/>
                  </a:lnTo>
                  <a:lnTo>
                    <a:pt x="495" y="19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Gruppieren 194">
              <a:extLst>
                <a:ext uri="{FF2B5EF4-FFF2-40B4-BE49-F238E27FC236}">
                  <a16:creationId xmlns:a16="http://schemas.microsoft.com/office/drawing/2014/main" id="{206C8627-685E-F987-B31D-92C8C7954965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4932040" y="1315894"/>
              <a:ext cx="489688" cy="325840"/>
              <a:chOff x="6843713" y="6453188"/>
              <a:chExt cx="417512" cy="277812"/>
            </a:xfrm>
            <a:grpFill/>
          </p:grpSpPr>
          <p:sp>
            <p:nvSpPr>
              <p:cNvPr id="34" name="Freeform 310">
                <a:extLst>
                  <a:ext uri="{FF2B5EF4-FFF2-40B4-BE49-F238E27FC236}">
                    <a16:creationId xmlns:a16="http://schemas.microsoft.com/office/drawing/2014/main" id="{7CFE923F-09C5-D753-933C-C652B82ACA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4988" y="6453188"/>
                <a:ext cx="334962" cy="228600"/>
              </a:xfrm>
              <a:custGeom>
                <a:avLst/>
                <a:gdLst>
                  <a:gd name="T0" fmla="*/ 146 w 4630"/>
                  <a:gd name="T1" fmla="*/ 3177 h 3177"/>
                  <a:gd name="T2" fmla="*/ 116 w 4630"/>
                  <a:gd name="T3" fmla="*/ 3174 h 3177"/>
                  <a:gd name="T4" fmla="*/ 89 w 4630"/>
                  <a:gd name="T5" fmla="*/ 3165 h 3177"/>
                  <a:gd name="T6" fmla="*/ 64 w 4630"/>
                  <a:gd name="T7" fmla="*/ 3152 h 3177"/>
                  <a:gd name="T8" fmla="*/ 43 w 4630"/>
                  <a:gd name="T9" fmla="*/ 3134 h 3177"/>
                  <a:gd name="T10" fmla="*/ 25 w 4630"/>
                  <a:gd name="T11" fmla="*/ 3113 h 3177"/>
                  <a:gd name="T12" fmla="*/ 12 w 4630"/>
                  <a:gd name="T13" fmla="*/ 3088 h 3177"/>
                  <a:gd name="T14" fmla="*/ 3 w 4630"/>
                  <a:gd name="T15" fmla="*/ 3061 h 3177"/>
                  <a:gd name="T16" fmla="*/ 0 w 4630"/>
                  <a:gd name="T17" fmla="*/ 3033 h 3177"/>
                  <a:gd name="T18" fmla="*/ 0 w 4630"/>
                  <a:gd name="T19" fmla="*/ 262 h 3177"/>
                  <a:gd name="T20" fmla="*/ 2 w 4630"/>
                  <a:gd name="T21" fmla="*/ 235 h 3177"/>
                  <a:gd name="T22" fmla="*/ 6 w 4630"/>
                  <a:gd name="T23" fmla="*/ 209 h 3177"/>
                  <a:gd name="T24" fmla="*/ 13 w 4630"/>
                  <a:gd name="T25" fmla="*/ 184 h 3177"/>
                  <a:gd name="T26" fmla="*/ 21 w 4630"/>
                  <a:gd name="T27" fmla="*/ 160 h 3177"/>
                  <a:gd name="T28" fmla="*/ 45 w 4630"/>
                  <a:gd name="T29" fmla="*/ 116 h 3177"/>
                  <a:gd name="T30" fmla="*/ 78 w 4630"/>
                  <a:gd name="T31" fmla="*/ 76 h 3177"/>
                  <a:gd name="T32" fmla="*/ 116 w 4630"/>
                  <a:gd name="T33" fmla="*/ 45 h 3177"/>
                  <a:gd name="T34" fmla="*/ 160 w 4630"/>
                  <a:gd name="T35" fmla="*/ 21 h 3177"/>
                  <a:gd name="T36" fmla="*/ 184 w 4630"/>
                  <a:gd name="T37" fmla="*/ 11 h 3177"/>
                  <a:gd name="T38" fmla="*/ 209 w 4630"/>
                  <a:gd name="T39" fmla="*/ 5 h 3177"/>
                  <a:gd name="T40" fmla="*/ 236 w 4630"/>
                  <a:gd name="T41" fmla="*/ 1 h 3177"/>
                  <a:gd name="T42" fmla="*/ 263 w 4630"/>
                  <a:gd name="T43" fmla="*/ 0 h 3177"/>
                  <a:gd name="T44" fmla="*/ 4367 w 4630"/>
                  <a:gd name="T45" fmla="*/ 0 h 3177"/>
                  <a:gd name="T46" fmla="*/ 4394 w 4630"/>
                  <a:gd name="T47" fmla="*/ 1 h 3177"/>
                  <a:gd name="T48" fmla="*/ 4421 w 4630"/>
                  <a:gd name="T49" fmla="*/ 5 h 3177"/>
                  <a:gd name="T50" fmla="*/ 4446 w 4630"/>
                  <a:gd name="T51" fmla="*/ 11 h 3177"/>
                  <a:gd name="T52" fmla="*/ 4470 w 4630"/>
                  <a:gd name="T53" fmla="*/ 21 h 3177"/>
                  <a:gd name="T54" fmla="*/ 4514 w 4630"/>
                  <a:gd name="T55" fmla="*/ 45 h 3177"/>
                  <a:gd name="T56" fmla="*/ 4552 w 4630"/>
                  <a:gd name="T57" fmla="*/ 76 h 3177"/>
                  <a:gd name="T58" fmla="*/ 4585 w 4630"/>
                  <a:gd name="T59" fmla="*/ 116 h 3177"/>
                  <a:gd name="T60" fmla="*/ 4609 w 4630"/>
                  <a:gd name="T61" fmla="*/ 160 h 3177"/>
                  <a:gd name="T62" fmla="*/ 4617 w 4630"/>
                  <a:gd name="T63" fmla="*/ 184 h 3177"/>
                  <a:gd name="T64" fmla="*/ 4624 w 4630"/>
                  <a:gd name="T65" fmla="*/ 209 h 3177"/>
                  <a:gd name="T66" fmla="*/ 4628 w 4630"/>
                  <a:gd name="T67" fmla="*/ 235 h 3177"/>
                  <a:gd name="T68" fmla="*/ 4630 w 4630"/>
                  <a:gd name="T69" fmla="*/ 262 h 3177"/>
                  <a:gd name="T70" fmla="*/ 4630 w 4630"/>
                  <a:gd name="T71" fmla="*/ 2285 h 3177"/>
                  <a:gd name="T72" fmla="*/ 4627 w 4630"/>
                  <a:gd name="T73" fmla="*/ 2314 h 3177"/>
                  <a:gd name="T74" fmla="*/ 4618 w 4630"/>
                  <a:gd name="T75" fmla="*/ 2342 h 3177"/>
                  <a:gd name="T76" fmla="*/ 4605 w 4630"/>
                  <a:gd name="T77" fmla="*/ 2367 h 3177"/>
                  <a:gd name="T78" fmla="*/ 4587 w 4630"/>
                  <a:gd name="T79" fmla="*/ 2387 h 3177"/>
                  <a:gd name="T80" fmla="*/ 4566 w 4630"/>
                  <a:gd name="T81" fmla="*/ 2405 h 3177"/>
                  <a:gd name="T82" fmla="*/ 4541 w 4630"/>
                  <a:gd name="T83" fmla="*/ 2419 h 3177"/>
                  <a:gd name="T84" fmla="*/ 4514 w 4630"/>
                  <a:gd name="T85" fmla="*/ 2427 h 3177"/>
                  <a:gd name="T86" fmla="*/ 4484 w 4630"/>
                  <a:gd name="T87" fmla="*/ 2430 h 3177"/>
                  <a:gd name="T88" fmla="*/ 4470 w 4630"/>
                  <a:gd name="T89" fmla="*/ 2429 h 3177"/>
                  <a:gd name="T90" fmla="*/ 4441 w 4630"/>
                  <a:gd name="T91" fmla="*/ 2423 h 3177"/>
                  <a:gd name="T92" fmla="*/ 4415 w 4630"/>
                  <a:gd name="T93" fmla="*/ 2413 h 3177"/>
                  <a:gd name="T94" fmla="*/ 4392 w 4630"/>
                  <a:gd name="T95" fmla="*/ 2397 h 3177"/>
                  <a:gd name="T96" fmla="*/ 4374 w 4630"/>
                  <a:gd name="T97" fmla="*/ 2377 h 3177"/>
                  <a:gd name="T98" fmla="*/ 4358 w 4630"/>
                  <a:gd name="T99" fmla="*/ 2354 h 3177"/>
                  <a:gd name="T100" fmla="*/ 4346 w 4630"/>
                  <a:gd name="T101" fmla="*/ 2328 h 3177"/>
                  <a:gd name="T102" fmla="*/ 4341 w 4630"/>
                  <a:gd name="T103" fmla="*/ 2300 h 3177"/>
                  <a:gd name="T104" fmla="*/ 4340 w 4630"/>
                  <a:gd name="T105" fmla="*/ 288 h 3177"/>
                  <a:gd name="T106" fmla="*/ 290 w 4630"/>
                  <a:gd name="T107" fmla="*/ 3033 h 3177"/>
                  <a:gd name="T108" fmla="*/ 289 w 4630"/>
                  <a:gd name="T109" fmla="*/ 3047 h 3177"/>
                  <a:gd name="T110" fmla="*/ 284 w 4630"/>
                  <a:gd name="T111" fmla="*/ 3075 h 3177"/>
                  <a:gd name="T112" fmla="*/ 272 w 4630"/>
                  <a:gd name="T113" fmla="*/ 3102 h 3177"/>
                  <a:gd name="T114" fmla="*/ 256 w 4630"/>
                  <a:gd name="T115" fmla="*/ 3124 h 3177"/>
                  <a:gd name="T116" fmla="*/ 238 w 4630"/>
                  <a:gd name="T117" fmla="*/ 3143 h 3177"/>
                  <a:gd name="T118" fmla="*/ 215 w 4630"/>
                  <a:gd name="T119" fmla="*/ 3159 h 3177"/>
                  <a:gd name="T120" fmla="*/ 189 w 4630"/>
                  <a:gd name="T121" fmla="*/ 3170 h 3177"/>
                  <a:gd name="T122" fmla="*/ 160 w 4630"/>
                  <a:gd name="T123" fmla="*/ 3176 h 3177"/>
                  <a:gd name="T124" fmla="*/ 146 w 4630"/>
                  <a:gd name="T125" fmla="*/ 3177 h 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30" h="3177">
                    <a:moveTo>
                      <a:pt x="146" y="3177"/>
                    </a:moveTo>
                    <a:lnTo>
                      <a:pt x="146" y="3177"/>
                    </a:lnTo>
                    <a:lnTo>
                      <a:pt x="130" y="3176"/>
                    </a:lnTo>
                    <a:lnTo>
                      <a:pt x="116" y="3174"/>
                    </a:lnTo>
                    <a:lnTo>
                      <a:pt x="103" y="3170"/>
                    </a:lnTo>
                    <a:lnTo>
                      <a:pt x="89" y="3165"/>
                    </a:lnTo>
                    <a:lnTo>
                      <a:pt x="77" y="3159"/>
                    </a:lnTo>
                    <a:lnTo>
                      <a:pt x="64" y="3152"/>
                    </a:lnTo>
                    <a:lnTo>
                      <a:pt x="54" y="3143"/>
                    </a:lnTo>
                    <a:lnTo>
                      <a:pt x="43" y="3134"/>
                    </a:lnTo>
                    <a:lnTo>
                      <a:pt x="34" y="3124"/>
                    </a:lnTo>
                    <a:lnTo>
                      <a:pt x="25" y="3113"/>
                    </a:lnTo>
                    <a:lnTo>
                      <a:pt x="18" y="3102"/>
                    </a:lnTo>
                    <a:lnTo>
                      <a:pt x="12" y="3088"/>
                    </a:lnTo>
                    <a:lnTo>
                      <a:pt x="8" y="3075"/>
                    </a:lnTo>
                    <a:lnTo>
                      <a:pt x="3" y="3061"/>
                    </a:lnTo>
                    <a:lnTo>
                      <a:pt x="1" y="3047"/>
                    </a:lnTo>
                    <a:lnTo>
                      <a:pt x="0" y="3033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1" y="248"/>
                    </a:lnTo>
                    <a:lnTo>
                      <a:pt x="2" y="235"/>
                    </a:lnTo>
                    <a:lnTo>
                      <a:pt x="3" y="222"/>
                    </a:lnTo>
                    <a:lnTo>
                      <a:pt x="6" y="209"/>
                    </a:lnTo>
                    <a:lnTo>
                      <a:pt x="9" y="196"/>
                    </a:lnTo>
                    <a:lnTo>
                      <a:pt x="13" y="184"/>
                    </a:lnTo>
                    <a:lnTo>
                      <a:pt x="17" y="172"/>
                    </a:lnTo>
                    <a:lnTo>
                      <a:pt x="21" y="160"/>
                    </a:lnTo>
                    <a:lnTo>
                      <a:pt x="33" y="137"/>
                    </a:lnTo>
                    <a:lnTo>
                      <a:pt x="45" y="116"/>
                    </a:lnTo>
                    <a:lnTo>
                      <a:pt x="61" y="95"/>
                    </a:lnTo>
                    <a:lnTo>
                      <a:pt x="78" y="76"/>
                    </a:lnTo>
                    <a:lnTo>
                      <a:pt x="96" y="60"/>
                    </a:lnTo>
                    <a:lnTo>
                      <a:pt x="116" y="45"/>
                    </a:lnTo>
                    <a:lnTo>
                      <a:pt x="138" y="31"/>
                    </a:lnTo>
                    <a:lnTo>
                      <a:pt x="160" y="21"/>
                    </a:lnTo>
                    <a:lnTo>
                      <a:pt x="173" y="16"/>
                    </a:lnTo>
                    <a:lnTo>
                      <a:pt x="184" y="11"/>
                    </a:lnTo>
                    <a:lnTo>
                      <a:pt x="197" y="8"/>
                    </a:lnTo>
                    <a:lnTo>
                      <a:pt x="209" y="5"/>
                    </a:lnTo>
                    <a:lnTo>
                      <a:pt x="223" y="3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3" y="0"/>
                    </a:lnTo>
                    <a:lnTo>
                      <a:pt x="4367" y="0"/>
                    </a:lnTo>
                    <a:lnTo>
                      <a:pt x="4367" y="0"/>
                    </a:lnTo>
                    <a:lnTo>
                      <a:pt x="4381" y="0"/>
                    </a:lnTo>
                    <a:lnTo>
                      <a:pt x="4394" y="1"/>
                    </a:lnTo>
                    <a:lnTo>
                      <a:pt x="4407" y="3"/>
                    </a:lnTo>
                    <a:lnTo>
                      <a:pt x="4421" y="5"/>
                    </a:lnTo>
                    <a:lnTo>
                      <a:pt x="4433" y="8"/>
                    </a:lnTo>
                    <a:lnTo>
                      <a:pt x="4446" y="11"/>
                    </a:lnTo>
                    <a:lnTo>
                      <a:pt x="4457" y="16"/>
                    </a:lnTo>
                    <a:lnTo>
                      <a:pt x="4470" y="21"/>
                    </a:lnTo>
                    <a:lnTo>
                      <a:pt x="4492" y="31"/>
                    </a:lnTo>
                    <a:lnTo>
                      <a:pt x="4514" y="45"/>
                    </a:lnTo>
                    <a:lnTo>
                      <a:pt x="4534" y="60"/>
                    </a:lnTo>
                    <a:lnTo>
                      <a:pt x="4552" y="76"/>
                    </a:lnTo>
                    <a:lnTo>
                      <a:pt x="4569" y="95"/>
                    </a:lnTo>
                    <a:lnTo>
                      <a:pt x="4585" y="116"/>
                    </a:lnTo>
                    <a:lnTo>
                      <a:pt x="4597" y="137"/>
                    </a:lnTo>
                    <a:lnTo>
                      <a:pt x="4609" y="160"/>
                    </a:lnTo>
                    <a:lnTo>
                      <a:pt x="4613" y="172"/>
                    </a:lnTo>
                    <a:lnTo>
                      <a:pt x="4617" y="184"/>
                    </a:lnTo>
                    <a:lnTo>
                      <a:pt x="4621" y="196"/>
                    </a:lnTo>
                    <a:lnTo>
                      <a:pt x="4624" y="209"/>
                    </a:lnTo>
                    <a:lnTo>
                      <a:pt x="4627" y="222"/>
                    </a:lnTo>
                    <a:lnTo>
                      <a:pt x="4628" y="235"/>
                    </a:lnTo>
                    <a:lnTo>
                      <a:pt x="4629" y="248"/>
                    </a:lnTo>
                    <a:lnTo>
                      <a:pt x="4630" y="262"/>
                    </a:lnTo>
                    <a:lnTo>
                      <a:pt x="4630" y="2285"/>
                    </a:lnTo>
                    <a:lnTo>
                      <a:pt x="4630" y="2285"/>
                    </a:lnTo>
                    <a:lnTo>
                      <a:pt x="4629" y="2300"/>
                    </a:lnTo>
                    <a:lnTo>
                      <a:pt x="4627" y="2314"/>
                    </a:lnTo>
                    <a:lnTo>
                      <a:pt x="4622" y="2328"/>
                    </a:lnTo>
                    <a:lnTo>
                      <a:pt x="4618" y="2342"/>
                    </a:lnTo>
                    <a:lnTo>
                      <a:pt x="4612" y="2354"/>
                    </a:lnTo>
                    <a:lnTo>
                      <a:pt x="4605" y="2367"/>
                    </a:lnTo>
                    <a:lnTo>
                      <a:pt x="4596" y="2377"/>
                    </a:lnTo>
                    <a:lnTo>
                      <a:pt x="4587" y="2387"/>
                    </a:lnTo>
                    <a:lnTo>
                      <a:pt x="4576" y="2397"/>
                    </a:lnTo>
                    <a:lnTo>
                      <a:pt x="4566" y="2405"/>
                    </a:lnTo>
                    <a:lnTo>
                      <a:pt x="4553" y="2413"/>
                    </a:lnTo>
                    <a:lnTo>
                      <a:pt x="4541" y="2419"/>
                    </a:lnTo>
                    <a:lnTo>
                      <a:pt x="4528" y="2423"/>
                    </a:lnTo>
                    <a:lnTo>
                      <a:pt x="4514" y="2427"/>
                    </a:lnTo>
                    <a:lnTo>
                      <a:pt x="4500" y="2429"/>
                    </a:lnTo>
                    <a:lnTo>
                      <a:pt x="4484" y="2430"/>
                    </a:lnTo>
                    <a:lnTo>
                      <a:pt x="4484" y="2430"/>
                    </a:lnTo>
                    <a:lnTo>
                      <a:pt x="4470" y="2429"/>
                    </a:lnTo>
                    <a:lnTo>
                      <a:pt x="4456" y="2427"/>
                    </a:lnTo>
                    <a:lnTo>
                      <a:pt x="4441" y="2423"/>
                    </a:lnTo>
                    <a:lnTo>
                      <a:pt x="4429" y="2419"/>
                    </a:lnTo>
                    <a:lnTo>
                      <a:pt x="4415" y="2413"/>
                    </a:lnTo>
                    <a:lnTo>
                      <a:pt x="4404" y="2405"/>
                    </a:lnTo>
                    <a:lnTo>
                      <a:pt x="4392" y="2397"/>
                    </a:lnTo>
                    <a:lnTo>
                      <a:pt x="4383" y="2387"/>
                    </a:lnTo>
                    <a:lnTo>
                      <a:pt x="4374" y="2377"/>
                    </a:lnTo>
                    <a:lnTo>
                      <a:pt x="4365" y="2367"/>
                    </a:lnTo>
                    <a:lnTo>
                      <a:pt x="4358" y="2354"/>
                    </a:lnTo>
                    <a:lnTo>
                      <a:pt x="4352" y="2342"/>
                    </a:lnTo>
                    <a:lnTo>
                      <a:pt x="4346" y="2328"/>
                    </a:lnTo>
                    <a:lnTo>
                      <a:pt x="4343" y="2314"/>
                    </a:lnTo>
                    <a:lnTo>
                      <a:pt x="4341" y="2300"/>
                    </a:lnTo>
                    <a:lnTo>
                      <a:pt x="4340" y="2285"/>
                    </a:lnTo>
                    <a:lnTo>
                      <a:pt x="4340" y="288"/>
                    </a:lnTo>
                    <a:lnTo>
                      <a:pt x="290" y="288"/>
                    </a:lnTo>
                    <a:lnTo>
                      <a:pt x="290" y="3033"/>
                    </a:lnTo>
                    <a:lnTo>
                      <a:pt x="290" y="3033"/>
                    </a:lnTo>
                    <a:lnTo>
                      <a:pt x="289" y="3047"/>
                    </a:lnTo>
                    <a:lnTo>
                      <a:pt x="287" y="3061"/>
                    </a:lnTo>
                    <a:lnTo>
                      <a:pt x="284" y="3075"/>
                    </a:lnTo>
                    <a:lnTo>
                      <a:pt x="278" y="3088"/>
                    </a:lnTo>
                    <a:lnTo>
                      <a:pt x="272" y="3102"/>
                    </a:lnTo>
                    <a:lnTo>
                      <a:pt x="265" y="3113"/>
                    </a:lnTo>
                    <a:lnTo>
                      <a:pt x="256" y="3124"/>
                    </a:lnTo>
                    <a:lnTo>
                      <a:pt x="247" y="3134"/>
                    </a:lnTo>
                    <a:lnTo>
                      <a:pt x="238" y="3143"/>
                    </a:lnTo>
                    <a:lnTo>
                      <a:pt x="226" y="3152"/>
                    </a:lnTo>
                    <a:lnTo>
                      <a:pt x="215" y="3159"/>
                    </a:lnTo>
                    <a:lnTo>
                      <a:pt x="201" y="3165"/>
                    </a:lnTo>
                    <a:lnTo>
                      <a:pt x="189" y="3170"/>
                    </a:lnTo>
                    <a:lnTo>
                      <a:pt x="174" y="3174"/>
                    </a:lnTo>
                    <a:lnTo>
                      <a:pt x="160" y="3176"/>
                    </a:lnTo>
                    <a:lnTo>
                      <a:pt x="146" y="3177"/>
                    </a:lnTo>
                    <a:lnTo>
                      <a:pt x="146" y="3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311">
                <a:extLst>
                  <a:ext uri="{FF2B5EF4-FFF2-40B4-BE49-F238E27FC236}">
                    <a16:creationId xmlns:a16="http://schemas.microsoft.com/office/drawing/2014/main" id="{84481FF1-AD0A-A937-03AB-7BEFB0E6ACC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43713" y="6669088"/>
                <a:ext cx="417512" cy="61912"/>
              </a:xfrm>
              <a:custGeom>
                <a:avLst/>
                <a:gdLst>
                  <a:gd name="T0" fmla="*/ 288 w 5786"/>
                  <a:gd name="T1" fmla="*/ 866 h 866"/>
                  <a:gd name="T2" fmla="*/ 245 w 5786"/>
                  <a:gd name="T3" fmla="*/ 863 h 866"/>
                  <a:gd name="T4" fmla="*/ 203 w 5786"/>
                  <a:gd name="T5" fmla="*/ 853 h 866"/>
                  <a:gd name="T6" fmla="*/ 163 w 5786"/>
                  <a:gd name="T7" fmla="*/ 838 h 866"/>
                  <a:gd name="T8" fmla="*/ 128 w 5786"/>
                  <a:gd name="T9" fmla="*/ 817 h 866"/>
                  <a:gd name="T10" fmla="*/ 94 w 5786"/>
                  <a:gd name="T11" fmla="*/ 792 h 866"/>
                  <a:gd name="T12" fmla="*/ 66 w 5786"/>
                  <a:gd name="T13" fmla="*/ 762 h 866"/>
                  <a:gd name="T14" fmla="*/ 42 w 5786"/>
                  <a:gd name="T15" fmla="*/ 728 h 866"/>
                  <a:gd name="T16" fmla="*/ 23 w 5786"/>
                  <a:gd name="T17" fmla="*/ 691 h 866"/>
                  <a:gd name="T18" fmla="*/ 9 w 5786"/>
                  <a:gd name="T19" fmla="*/ 651 h 866"/>
                  <a:gd name="T20" fmla="*/ 1 w 5786"/>
                  <a:gd name="T21" fmla="*/ 608 h 866"/>
                  <a:gd name="T22" fmla="*/ 0 w 5786"/>
                  <a:gd name="T23" fmla="*/ 288 h 866"/>
                  <a:gd name="T24" fmla="*/ 1 w 5786"/>
                  <a:gd name="T25" fmla="*/ 258 h 866"/>
                  <a:gd name="T26" fmla="*/ 9 w 5786"/>
                  <a:gd name="T27" fmla="*/ 216 h 866"/>
                  <a:gd name="T28" fmla="*/ 23 w 5786"/>
                  <a:gd name="T29" fmla="*/ 176 h 866"/>
                  <a:gd name="T30" fmla="*/ 42 w 5786"/>
                  <a:gd name="T31" fmla="*/ 138 h 866"/>
                  <a:gd name="T32" fmla="*/ 66 w 5786"/>
                  <a:gd name="T33" fmla="*/ 105 h 866"/>
                  <a:gd name="T34" fmla="*/ 94 w 5786"/>
                  <a:gd name="T35" fmla="*/ 75 h 866"/>
                  <a:gd name="T36" fmla="*/ 128 w 5786"/>
                  <a:gd name="T37" fmla="*/ 50 h 866"/>
                  <a:gd name="T38" fmla="*/ 163 w 5786"/>
                  <a:gd name="T39" fmla="*/ 29 h 866"/>
                  <a:gd name="T40" fmla="*/ 203 w 5786"/>
                  <a:gd name="T41" fmla="*/ 13 h 866"/>
                  <a:gd name="T42" fmla="*/ 245 w 5786"/>
                  <a:gd name="T43" fmla="*/ 4 h 866"/>
                  <a:gd name="T44" fmla="*/ 288 w 5786"/>
                  <a:gd name="T45" fmla="*/ 0 h 866"/>
                  <a:gd name="T46" fmla="*/ 5513 w 5786"/>
                  <a:gd name="T47" fmla="*/ 1 h 866"/>
                  <a:gd name="T48" fmla="*/ 5556 w 5786"/>
                  <a:gd name="T49" fmla="*/ 6 h 866"/>
                  <a:gd name="T50" fmla="*/ 5597 w 5786"/>
                  <a:gd name="T51" fmla="*/ 17 h 866"/>
                  <a:gd name="T52" fmla="*/ 5635 w 5786"/>
                  <a:gd name="T53" fmla="*/ 35 h 866"/>
                  <a:gd name="T54" fmla="*/ 5670 w 5786"/>
                  <a:gd name="T55" fmla="*/ 57 h 866"/>
                  <a:gd name="T56" fmla="*/ 5701 w 5786"/>
                  <a:gd name="T57" fmla="*/ 84 h 866"/>
                  <a:gd name="T58" fmla="*/ 5728 w 5786"/>
                  <a:gd name="T59" fmla="*/ 115 h 866"/>
                  <a:gd name="T60" fmla="*/ 5751 w 5786"/>
                  <a:gd name="T61" fmla="*/ 151 h 866"/>
                  <a:gd name="T62" fmla="*/ 5768 w 5786"/>
                  <a:gd name="T63" fmla="*/ 188 h 866"/>
                  <a:gd name="T64" fmla="*/ 5780 w 5786"/>
                  <a:gd name="T65" fmla="*/ 229 h 866"/>
                  <a:gd name="T66" fmla="*/ 5786 w 5786"/>
                  <a:gd name="T67" fmla="*/ 273 h 866"/>
                  <a:gd name="T68" fmla="*/ 5786 w 5786"/>
                  <a:gd name="T69" fmla="*/ 579 h 866"/>
                  <a:gd name="T70" fmla="*/ 5783 w 5786"/>
                  <a:gd name="T71" fmla="*/ 623 h 866"/>
                  <a:gd name="T72" fmla="*/ 5773 w 5786"/>
                  <a:gd name="T73" fmla="*/ 665 h 866"/>
                  <a:gd name="T74" fmla="*/ 5758 w 5786"/>
                  <a:gd name="T75" fmla="*/ 703 h 866"/>
                  <a:gd name="T76" fmla="*/ 5737 w 5786"/>
                  <a:gd name="T77" fmla="*/ 740 h 866"/>
                  <a:gd name="T78" fmla="*/ 5711 w 5786"/>
                  <a:gd name="T79" fmla="*/ 772 h 866"/>
                  <a:gd name="T80" fmla="*/ 5681 w 5786"/>
                  <a:gd name="T81" fmla="*/ 800 h 866"/>
                  <a:gd name="T82" fmla="*/ 5647 w 5786"/>
                  <a:gd name="T83" fmla="*/ 824 h 866"/>
                  <a:gd name="T84" fmla="*/ 5610 w 5786"/>
                  <a:gd name="T85" fmla="*/ 844 h 866"/>
                  <a:gd name="T86" fmla="*/ 5570 w 5786"/>
                  <a:gd name="T87" fmla="*/ 858 h 866"/>
                  <a:gd name="T88" fmla="*/ 5528 w 5786"/>
                  <a:gd name="T89" fmla="*/ 865 h 866"/>
                  <a:gd name="T90" fmla="*/ 5498 w 5786"/>
                  <a:gd name="T91" fmla="*/ 866 h 866"/>
                  <a:gd name="T92" fmla="*/ 5498 w 5786"/>
                  <a:gd name="T93" fmla="*/ 578 h 866"/>
                  <a:gd name="T94" fmla="*/ 5496 w 5786"/>
                  <a:gd name="T95" fmla="*/ 288 h 866"/>
                  <a:gd name="T96" fmla="*/ 5496 w 5786"/>
                  <a:gd name="T97" fmla="*/ 578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86" h="866">
                    <a:moveTo>
                      <a:pt x="5498" y="866"/>
                    </a:moveTo>
                    <a:lnTo>
                      <a:pt x="288" y="866"/>
                    </a:lnTo>
                    <a:lnTo>
                      <a:pt x="288" y="866"/>
                    </a:lnTo>
                    <a:lnTo>
                      <a:pt x="273" y="866"/>
                    </a:lnTo>
                    <a:lnTo>
                      <a:pt x="258" y="865"/>
                    </a:lnTo>
                    <a:lnTo>
                      <a:pt x="245" y="863"/>
                    </a:lnTo>
                    <a:lnTo>
                      <a:pt x="230" y="861"/>
                    </a:lnTo>
                    <a:lnTo>
                      <a:pt x="216" y="858"/>
                    </a:lnTo>
                    <a:lnTo>
                      <a:pt x="203" y="853"/>
                    </a:lnTo>
                    <a:lnTo>
                      <a:pt x="189" y="849"/>
                    </a:lnTo>
                    <a:lnTo>
                      <a:pt x="176" y="844"/>
                    </a:lnTo>
                    <a:lnTo>
                      <a:pt x="163" y="838"/>
                    </a:lnTo>
                    <a:lnTo>
                      <a:pt x="151" y="832"/>
                    </a:lnTo>
                    <a:lnTo>
                      <a:pt x="139" y="824"/>
                    </a:lnTo>
                    <a:lnTo>
                      <a:pt x="128" y="817"/>
                    </a:lnTo>
                    <a:lnTo>
                      <a:pt x="116" y="810"/>
                    </a:lnTo>
                    <a:lnTo>
                      <a:pt x="105" y="800"/>
                    </a:lnTo>
                    <a:lnTo>
                      <a:pt x="94" y="792"/>
                    </a:lnTo>
                    <a:lnTo>
                      <a:pt x="85" y="782"/>
                    </a:lnTo>
                    <a:lnTo>
                      <a:pt x="75" y="772"/>
                    </a:lnTo>
                    <a:lnTo>
                      <a:pt x="66" y="762"/>
                    </a:lnTo>
                    <a:lnTo>
                      <a:pt x="58" y="751"/>
                    </a:lnTo>
                    <a:lnTo>
                      <a:pt x="49" y="740"/>
                    </a:lnTo>
                    <a:lnTo>
                      <a:pt x="42" y="728"/>
                    </a:lnTo>
                    <a:lnTo>
                      <a:pt x="35" y="716"/>
                    </a:lnTo>
                    <a:lnTo>
                      <a:pt x="28" y="703"/>
                    </a:lnTo>
                    <a:lnTo>
                      <a:pt x="23" y="691"/>
                    </a:lnTo>
                    <a:lnTo>
                      <a:pt x="18" y="678"/>
                    </a:lnTo>
                    <a:lnTo>
                      <a:pt x="13" y="665"/>
                    </a:lnTo>
                    <a:lnTo>
                      <a:pt x="9" y="651"/>
                    </a:lnTo>
                    <a:lnTo>
                      <a:pt x="6" y="636"/>
                    </a:lnTo>
                    <a:lnTo>
                      <a:pt x="3" y="623"/>
                    </a:lnTo>
                    <a:lnTo>
                      <a:pt x="1" y="608"/>
                    </a:lnTo>
                    <a:lnTo>
                      <a:pt x="0" y="594"/>
                    </a:lnTo>
                    <a:lnTo>
                      <a:pt x="0" y="579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0" y="273"/>
                    </a:lnTo>
                    <a:lnTo>
                      <a:pt x="1" y="258"/>
                    </a:lnTo>
                    <a:lnTo>
                      <a:pt x="3" y="244"/>
                    </a:lnTo>
                    <a:lnTo>
                      <a:pt x="6" y="229"/>
                    </a:lnTo>
                    <a:lnTo>
                      <a:pt x="9" y="216"/>
                    </a:lnTo>
                    <a:lnTo>
                      <a:pt x="13" y="202"/>
                    </a:lnTo>
                    <a:lnTo>
                      <a:pt x="18" y="188"/>
                    </a:lnTo>
                    <a:lnTo>
                      <a:pt x="23" y="176"/>
                    </a:lnTo>
                    <a:lnTo>
                      <a:pt x="28" y="163"/>
                    </a:lnTo>
                    <a:lnTo>
                      <a:pt x="35" y="151"/>
                    </a:lnTo>
                    <a:lnTo>
                      <a:pt x="42" y="138"/>
                    </a:lnTo>
                    <a:lnTo>
                      <a:pt x="49" y="127"/>
                    </a:lnTo>
                    <a:lnTo>
                      <a:pt x="58" y="115"/>
                    </a:lnTo>
                    <a:lnTo>
                      <a:pt x="66" y="105"/>
                    </a:lnTo>
                    <a:lnTo>
                      <a:pt x="75" y="95"/>
                    </a:lnTo>
                    <a:lnTo>
                      <a:pt x="85" y="84"/>
                    </a:lnTo>
                    <a:lnTo>
                      <a:pt x="94" y="75"/>
                    </a:lnTo>
                    <a:lnTo>
                      <a:pt x="105" y="65"/>
                    </a:lnTo>
                    <a:lnTo>
                      <a:pt x="116" y="57"/>
                    </a:lnTo>
                    <a:lnTo>
                      <a:pt x="128" y="50"/>
                    </a:lnTo>
                    <a:lnTo>
                      <a:pt x="139" y="41"/>
                    </a:lnTo>
                    <a:lnTo>
                      <a:pt x="151" y="35"/>
                    </a:lnTo>
                    <a:lnTo>
                      <a:pt x="163" y="29"/>
                    </a:lnTo>
                    <a:lnTo>
                      <a:pt x="176" y="23"/>
                    </a:lnTo>
                    <a:lnTo>
                      <a:pt x="189" y="17"/>
                    </a:lnTo>
                    <a:lnTo>
                      <a:pt x="203" y="13"/>
                    </a:lnTo>
                    <a:lnTo>
                      <a:pt x="216" y="9"/>
                    </a:lnTo>
                    <a:lnTo>
                      <a:pt x="230" y="6"/>
                    </a:lnTo>
                    <a:lnTo>
                      <a:pt x="245" y="4"/>
                    </a:lnTo>
                    <a:lnTo>
                      <a:pt x="258" y="2"/>
                    </a:lnTo>
                    <a:lnTo>
                      <a:pt x="273" y="1"/>
                    </a:lnTo>
                    <a:lnTo>
                      <a:pt x="288" y="0"/>
                    </a:lnTo>
                    <a:lnTo>
                      <a:pt x="5498" y="0"/>
                    </a:lnTo>
                    <a:lnTo>
                      <a:pt x="5498" y="0"/>
                    </a:lnTo>
                    <a:lnTo>
                      <a:pt x="5513" y="1"/>
                    </a:lnTo>
                    <a:lnTo>
                      <a:pt x="5528" y="2"/>
                    </a:lnTo>
                    <a:lnTo>
                      <a:pt x="5541" y="4"/>
                    </a:lnTo>
                    <a:lnTo>
                      <a:pt x="5556" y="6"/>
                    </a:lnTo>
                    <a:lnTo>
                      <a:pt x="5570" y="9"/>
                    </a:lnTo>
                    <a:lnTo>
                      <a:pt x="5583" y="13"/>
                    </a:lnTo>
                    <a:lnTo>
                      <a:pt x="5597" y="17"/>
                    </a:lnTo>
                    <a:lnTo>
                      <a:pt x="5610" y="23"/>
                    </a:lnTo>
                    <a:lnTo>
                      <a:pt x="5623" y="29"/>
                    </a:lnTo>
                    <a:lnTo>
                      <a:pt x="5635" y="35"/>
                    </a:lnTo>
                    <a:lnTo>
                      <a:pt x="5647" y="41"/>
                    </a:lnTo>
                    <a:lnTo>
                      <a:pt x="5658" y="50"/>
                    </a:lnTo>
                    <a:lnTo>
                      <a:pt x="5670" y="57"/>
                    </a:lnTo>
                    <a:lnTo>
                      <a:pt x="5681" y="65"/>
                    </a:lnTo>
                    <a:lnTo>
                      <a:pt x="5692" y="75"/>
                    </a:lnTo>
                    <a:lnTo>
                      <a:pt x="5701" y="84"/>
                    </a:lnTo>
                    <a:lnTo>
                      <a:pt x="5711" y="95"/>
                    </a:lnTo>
                    <a:lnTo>
                      <a:pt x="5720" y="105"/>
                    </a:lnTo>
                    <a:lnTo>
                      <a:pt x="5728" y="115"/>
                    </a:lnTo>
                    <a:lnTo>
                      <a:pt x="5737" y="127"/>
                    </a:lnTo>
                    <a:lnTo>
                      <a:pt x="5744" y="138"/>
                    </a:lnTo>
                    <a:lnTo>
                      <a:pt x="5751" y="151"/>
                    </a:lnTo>
                    <a:lnTo>
                      <a:pt x="5758" y="163"/>
                    </a:lnTo>
                    <a:lnTo>
                      <a:pt x="5763" y="176"/>
                    </a:lnTo>
                    <a:lnTo>
                      <a:pt x="5768" y="188"/>
                    </a:lnTo>
                    <a:lnTo>
                      <a:pt x="5773" y="202"/>
                    </a:lnTo>
                    <a:lnTo>
                      <a:pt x="5777" y="216"/>
                    </a:lnTo>
                    <a:lnTo>
                      <a:pt x="5780" y="229"/>
                    </a:lnTo>
                    <a:lnTo>
                      <a:pt x="5783" y="244"/>
                    </a:lnTo>
                    <a:lnTo>
                      <a:pt x="5785" y="258"/>
                    </a:lnTo>
                    <a:lnTo>
                      <a:pt x="5786" y="273"/>
                    </a:lnTo>
                    <a:lnTo>
                      <a:pt x="5786" y="288"/>
                    </a:lnTo>
                    <a:lnTo>
                      <a:pt x="5786" y="579"/>
                    </a:lnTo>
                    <a:lnTo>
                      <a:pt x="5786" y="579"/>
                    </a:lnTo>
                    <a:lnTo>
                      <a:pt x="5786" y="594"/>
                    </a:lnTo>
                    <a:lnTo>
                      <a:pt x="5785" y="608"/>
                    </a:lnTo>
                    <a:lnTo>
                      <a:pt x="5783" y="623"/>
                    </a:lnTo>
                    <a:lnTo>
                      <a:pt x="5780" y="636"/>
                    </a:lnTo>
                    <a:lnTo>
                      <a:pt x="5777" y="651"/>
                    </a:lnTo>
                    <a:lnTo>
                      <a:pt x="5773" y="665"/>
                    </a:lnTo>
                    <a:lnTo>
                      <a:pt x="5768" y="678"/>
                    </a:lnTo>
                    <a:lnTo>
                      <a:pt x="5763" y="691"/>
                    </a:lnTo>
                    <a:lnTo>
                      <a:pt x="5758" y="703"/>
                    </a:lnTo>
                    <a:lnTo>
                      <a:pt x="5751" y="716"/>
                    </a:lnTo>
                    <a:lnTo>
                      <a:pt x="5744" y="728"/>
                    </a:lnTo>
                    <a:lnTo>
                      <a:pt x="5737" y="740"/>
                    </a:lnTo>
                    <a:lnTo>
                      <a:pt x="5728" y="751"/>
                    </a:lnTo>
                    <a:lnTo>
                      <a:pt x="5720" y="762"/>
                    </a:lnTo>
                    <a:lnTo>
                      <a:pt x="5711" y="772"/>
                    </a:lnTo>
                    <a:lnTo>
                      <a:pt x="5701" y="782"/>
                    </a:lnTo>
                    <a:lnTo>
                      <a:pt x="5692" y="792"/>
                    </a:lnTo>
                    <a:lnTo>
                      <a:pt x="5681" y="800"/>
                    </a:lnTo>
                    <a:lnTo>
                      <a:pt x="5670" y="810"/>
                    </a:lnTo>
                    <a:lnTo>
                      <a:pt x="5658" y="817"/>
                    </a:lnTo>
                    <a:lnTo>
                      <a:pt x="5647" y="824"/>
                    </a:lnTo>
                    <a:lnTo>
                      <a:pt x="5635" y="832"/>
                    </a:lnTo>
                    <a:lnTo>
                      <a:pt x="5623" y="838"/>
                    </a:lnTo>
                    <a:lnTo>
                      <a:pt x="5610" y="844"/>
                    </a:lnTo>
                    <a:lnTo>
                      <a:pt x="5597" y="849"/>
                    </a:lnTo>
                    <a:lnTo>
                      <a:pt x="5583" y="853"/>
                    </a:lnTo>
                    <a:lnTo>
                      <a:pt x="5570" y="858"/>
                    </a:lnTo>
                    <a:lnTo>
                      <a:pt x="5556" y="861"/>
                    </a:lnTo>
                    <a:lnTo>
                      <a:pt x="5541" y="863"/>
                    </a:lnTo>
                    <a:lnTo>
                      <a:pt x="5528" y="865"/>
                    </a:lnTo>
                    <a:lnTo>
                      <a:pt x="5513" y="866"/>
                    </a:lnTo>
                    <a:lnTo>
                      <a:pt x="5498" y="866"/>
                    </a:lnTo>
                    <a:lnTo>
                      <a:pt x="5498" y="866"/>
                    </a:lnTo>
                    <a:close/>
                    <a:moveTo>
                      <a:pt x="5498" y="578"/>
                    </a:moveTo>
                    <a:lnTo>
                      <a:pt x="5498" y="722"/>
                    </a:lnTo>
                    <a:lnTo>
                      <a:pt x="5498" y="578"/>
                    </a:lnTo>
                    <a:lnTo>
                      <a:pt x="5498" y="578"/>
                    </a:lnTo>
                    <a:lnTo>
                      <a:pt x="5498" y="578"/>
                    </a:lnTo>
                    <a:close/>
                    <a:moveTo>
                      <a:pt x="5496" y="288"/>
                    </a:moveTo>
                    <a:lnTo>
                      <a:pt x="288" y="289"/>
                    </a:lnTo>
                    <a:lnTo>
                      <a:pt x="290" y="579"/>
                    </a:lnTo>
                    <a:lnTo>
                      <a:pt x="5496" y="578"/>
                    </a:lnTo>
                    <a:lnTo>
                      <a:pt x="5496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6" name="Gruppieren 245">
            <a:extLst>
              <a:ext uri="{FF2B5EF4-FFF2-40B4-BE49-F238E27FC236}">
                <a16:creationId xmlns:a16="http://schemas.microsoft.com/office/drawing/2014/main" id="{032C7F62-5CF4-69EF-0C83-0A0676F39C2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gray">
          <a:xfrm>
            <a:off x="4898745" y="2402804"/>
            <a:ext cx="127082" cy="189000"/>
            <a:chOff x="4343546" y="5595458"/>
            <a:chExt cx="256773" cy="381882"/>
          </a:xfrm>
          <a:solidFill>
            <a:srgbClr val="A60000"/>
          </a:solidFill>
        </p:grpSpPr>
        <p:sp>
          <p:nvSpPr>
            <p:cNvPr id="37" name="Freeform 292">
              <a:extLst>
                <a:ext uri="{FF2B5EF4-FFF2-40B4-BE49-F238E27FC236}">
                  <a16:creationId xmlns:a16="http://schemas.microsoft.com/office/drawing/2014/main" id="{AD9F68E9-3890-3B6A-4FB6-6327F13D9C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43546" y="5595458"/>
              <a:ext cx="256773" cy="90047"/>
            </a:xfrm>
            <a:custGeom>
              <a:avLst/>
              <a:gdLst>
                <a:gd name="T0" fmla="*/ 249 w 508"/>
                <a:gd name="T1" fmla="*/ 178 h 178"/>
                <a:gd name="T2" fmla="*/ 0 w 508"/>
                <a:gd name="T3" fmla="*/ 89 h 178"/>
                <a:gd name="T4" fmla="*/ 249 w 508"/>
                <a:gd name="T5" fmla="*/ 0 h 178"/>
                <a:gd name="T6" fmla="*/ 421 w 508"/>
                <a:gd name="T7" fmla="*/ 17 h 178"/>
                <a:gd name="T8" fmla="*/ 425 w 508"/>
                <a:gd name="T9" fmla="*/ 18 h 178"/>
                <a:gd name="T10" fmla="*/ 508 w 508"/>
                <a:gd name="T11" fmla="*/ 89 h 178"/>
                <a:gd name="T12" fmla="*/ 249 w 508"/>
                <a:gd name="T13" fmla="*/ 178 h 178"/>
                <a:gd name="T14" fmla="*/ 39 w 508"/>
                <a:gd name="T15" fmla="*/ 89 h 178"/>
                <a:gd name="T16" fmla="*/ 249 w 508"/>
                <a:gd name="T17" fmla="*/ 139 h 178"/>
                <a:gd name="T18" fmla="*/ 469 w 508"/>
                <a:gd name="T19" fmla="*/ 89 h 178"/>
                <a:gd name="T20" fmla="*/ 412 w 508"/>
                <a:gd name="T21" fmla="*/ 55 h 178"/>
                <a:gd name="T22" fmla="*/ 249 w 508"/>
                <a:gd name="T23" fmla="*/ 39 h 178"/>
                <a:gd name="T24" fmla="*/ 39 w 508"/>
                <a:gd name="T25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178">
                  <a:moveTo>
                    <a:pt x="249" y="178"/>
                  </a:moveTo>
                  <a:cubicBezTo>
                    <a:pt x="146" y="178"/>
                    <a:pt x="0" y="150"/>
                    <a:pt x="0" y="89"/>
                  </a:cubicBezTo>
                  <a:cubicBezTo>
                    <a:pt x="0" y="27"/>
                    <a:pt x="146" y="0"/>
                    <a:pt x="249" y="0"/>
                  </a:cubicBezTo>
                  <a:cubicBezTo>
                    <a:pt x="320" y="0"/>
                    <a:pt x="388" y="11"/>
                    <a:pt x="421" y="17"/>
                  </a:cubicBezTo>
                  <a:cubicBezTo>
                    <a:pt x="422" y="18"/>
                    <a:pt x="424" y="18"/>
                    <a:pt x="425" y="18"/>
                  </a:cubicBezTo>
                  <a:cubicBezTo>
                    <a:pt x="482" y="41"/>
                    <a:pt x="508" y="63"/>
                    <a:pt x="508" y="89"/>
                  </a:cubicBezTo>
                  <a:cubicBezTo>
                    <a:pt x="508" y="147"/>
                    <a:pt x="375" y="178"/>
                    <a:pt x="249" y="178"/>
                  </a:cubicBezTo>
                  <a:close/>
                  <a:moveTo>
                    <a:pt x="39" y="89"/>
                  </a:moveTo>
                  <a:cubicBezTo>
                    <a:pt x="44" y="104"/>
                    <a:pt x="122" y="139"/>
                    <a:pt x="249" y="139"/>
                  </a:cubicBezTo>
                  <a:cubicBezTo>
                    <a:pt x="384" y="139"/>
                    <a:pt x="463" y="104"/>
                    <a:pt x="469" y="89"/>
                  </a:cubicBezTo>
                  <a:cubicBezTo>
                    <a:pt x="468" y="87"/>
                    <a:pt x="460" y="74"/>
                    <a:pt x="412" y="55"/>
                  </a:cubicBezTo>
                  <a:cubicBezTo>
                    <a:pt x="379" y="49"/>
                    <a:pt x="316" y="39"/>
                    <a:pt x="249" y="39"/>
                  </a:cubicBezTo>
                  <a:cubicBezTo>
                    <a:pt x="122" y="39"/>
                    <a:pt x="44" y="74"/>
                    <a:pt x="3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reeform 293">
              <a:extLst>
                <a:ext uri="{FF2B5EF4-FFF2-40B4-BE49-F238E27FC236}">
                  <a16:creationId xmlns:a16="http://schemas.microsoft.com/office/drawing/2014/main" id="{4DC367D1-572D-BEDC-6927-D95FE349373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43546" y="5773283"/>
              <a:ext cx="256773" cy="106695"/>
            </a:xfrm>
            <a:custGeom>
              <a:avLst/>
              <a:gdLst>
                <a:gd name="T0" fmla="*/ 249 w 508"/>
                <a:gd name="T1" fmla="*/ 211 h 211"/>
                <a:gd name="T2" fmla="*/ 0 w 508"/>
                <a:gd name="T3" fmla="*/ 123 h 211"/>
                <a:gd name="T4" fmla="*/ 0 w 508"/>
                <a:gd name="T5" fmla="*/ 19 h 211"/>
                <a:gd name="T6" fmla="*/ 20 w 508"/>
                <a:gd name="T7" fmla="*/ 0 h 211"/>
                <a:gd name="T8" fmla="*/ 39 w 508"/>
                <a:gd name="T9" fmla="*/ 19 h 211"/>
                <a:gd name="T10" fmla="*/ 249 w 508"/>
                <a:gd name="T11" fmla="*/ 69 h 211"/>
                <a:gd name="T12" fmla="*/ 469 w 508"/>
                <a:gd name="T13" fmla="*/ 19 h 211"/>
                <a:gd name="T14" fmla="*/ 469 w 508"/>
                <a:gd name="T15" fmla="*/ 17 h 211"/>
                <a:gd name="T16" fmla="*/ 488 w 508"/>
                <a:gd name="T17" fmla="*/ 0 h 211"/>
                <a:gd name="T18" fmla="*/ 508 w 508"/>
                <a:gd name="T19" fmla="*/ 19 h 211"/>
                <a:gd name="T20" fmla="*/ 508 w 508"/>
                <a:gd name="T21" fmla="*/ 123 h 211"/>
                <a:gd name="T22" fmla="*/ 249 w 508"/>
                <a:gd name="T23" fmla="*/ 211 h 211"/>
                <a:gd name="T24" fmla="*/ 39 w 508"/>
                <a:gd name="T25" fmla="*/ 68 h 211"/>
                <a:gd name="T26" fmla="*/ 39 w 508"/>
                <a:gd name="T27" fmla="*/ 123 h 211"/>
                <a:gd name="T28" fmla="*/ 249 w 508"/>
                <a:gd name="T29" fmla="*/ 172 h 211"/>
                <a:gd name="T30" fmla="*/ 469 w 508"/>
                <a:gd name="T31" fmla="*/ 123 h 211"/>
                <a:gd name="T32" fmla="*/ 469 w 508"/>
                <a:gd name="T33" fmla="*/ 68 h 211"/>
                <a:gd name="T34" fmla="*/ 249 w 508"/>
                <a:gd name="T35" fmla="*/ 108 h 211"/>
                <a:gd name="T36" fmla="*/ 39 w 508"/>
                <a:gd name="T37" fmla="*/ 6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8" h="211">
                  <a:moveTo>
                    <a:pt x="249" y="211"/>
                  </a:moveTo>
                  <a:cubicBezTo>
                    <a:pt x="129" y="211"/>
                    <a:pt x="0" y="188"/>
                    <a:pt x="0" y="1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43" y="33"/>
                    <a:pt x="122" y="69"/>
                    <a:pt x="249" y="69"/>
                  </a:cubicBezTo>
                  <a:cubicBezTo>
                    <a:pt x="384" y="69"/>
                    <a:pt x="464" y="34"/>
                    <a:pt x="469" y="19"/>
                  </a:cubicBezTo>
                  <a:cubicBezTo>
                    <a:pt x="469" y="18"/>
                    <a:pt x="469" y="18"/>
                    <a:pt x="469" y="17"/>
                  </a:cubicBezTo>
                  <a:cubicBezTo>
                    <a:pt x="470" y="7"/>
                    <a:pt x="478" y="0"/>
                    <a:pt x="488" y="0"/>
                  </a:cubicBezTo>
                  <a:cubicBezTo>
                    <a:pt x="499" y="0"/>
                    <a:pt x="508" y="9"/>
                    <a:pt x="508" y="19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205"/>
                    <a:pt x="310" y="211"/>
                    <a:pt x="249" y="211"/>
                  </a:cubicBezTo>
                  <a:close/>
                  <a:moveTo>
                    <a:pt x="39" y="68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39" y="140"/>
                    <a:pt x="109" y="172"/>
                    <a:pt x="249" y="172"/>
                  </a:cubicBezTo>
                  <a:cubicBezTo>
                    <a:pt x="403" y="172"/>
                    <a:pt x="469" y="139"/>
                    <a:pt x="469" y="123"/>
                  </a:cubicBezTo>
                  <a:cubicBezTo>
                    <a:pt x="469" y="68"/>
                    <a:pt x="469" y="68"/>
                    <a:pt x="469" y="68"/>
                  </a:cubicBezTo>
                  <a:cubicBezTo>
                    <a:pt x="420" y="94"/>
                    <a:pt x="333" y="108"/>
                    <a:pt x="249" y="108"/>
                  </a:cubicBezTo>
                  <a:cubicBezTo>
                    <a:pt x="179" y="108"/>
                    <a:pt x="89" y="95"/>
                    <a:pt x="3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294">
              <a:extLst>
                <a:ext uri="{FF2B5EF4-FFF2-40B4-BE49-F238E27FC236}">
                  <a16:creationId xmlns:a16="http://schemas.microsoft.com/office/drawing/2014/main" id="{4A060071-8330-A762-30D3-BD467239563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43546" y="5672390"/>
              <a:ext cx="256773" cy="110478"/>
            </a:xfrm>
            <a:custGeom>
              <a:avLst/>
              <a:gdLst>
                <a:gd name="T0" fmla="*/ 249 w 508"/>
                <a:gd name="T1" fmla="*/ 219 h 219"/>
                <a:gd name="T2" fmla="*/ 0 w 508"/>
                <a:gd name="T3" fmla="*/ 130 h 219"/>
                <a:gd name="T4" fmla="*/ 0 w 508"/>
                <a:gd name="T5" fmla="*/ 19 h 219"/>
                <a:gd name="T6" fmla="*/ 20 w 508"/>
                <a:gd name="T7" fmla="*/ 0 h 219"/>
                <a:gd name="T8" fmla="*/ 39 w 508"/>
                <a:gd name="T9" fmla="*/ 19 h 219"/>
                <a:gd name="T10" fmla="*/ 249 w 508"/>
                <a:gd name="T11" fmla="*/ 68 h 219"/>
                <a:gd name="T12" fmla="*/ 469 w 508"/>
                <a:gd name="T13" fmla="*/ 19 h 219"/>
                <a:gd name="T14" fmla="*/ 488 w 508"/>
                <a:gd name="T15" fmla="*/ 0 h 219"/>
                <a:gd name="T16" fmla="*/ 508 w 508"/>
                <a:gd name="T17" fmla="*/ 19 h 219"/>
                <a:gd name="T18" fmla="*/ 508 w 508"/>
                <a:gd name="T19" fmla="*/ 130 h 219"/>
                <a:gd name="T20" fmla="*/ 249 w 508"/>
                <a:gd name="T21" fmla="*/ 219 h 219"/>
                <a:gd name="T22" fmla="*/ 39 w 508"/>
                <a:gd name="T23" fmla="*/ 72 h 219"/>
                <a:gd name="T24" fmla="*/ 39 w 508"/>
                <a:gd name="T25" fmla="*/ 130 h 219"/>
                <a:gd name="T26" fmla="*/ 249 w 508"/>
                <a:gd name="T27" fmla="*/ 180 h 219"/>
                <a:gd name="T28" fmla="*/ 469 w 508"/>
                <a:gd name="T29" fmla="*/ 130 h 219"/>
                <a:gd name="T30" fmla="*/ 469 w 508"/>
                <a:gd name="T31" fmla="*/ 71 h 219"/>
                <a:gd name="T32" fmla="*/ 249 w 508"/>
                <a:gd name="T33" fmla="*/ 107 h 219"/>
                <a:gd name="T34" fmla="*/ 39 w 508"/>
                <a:gd name="T35" fmla="*/ 7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8" h="219">
                  <a:moveTo>
                    <a:pt x="249" y="219"/>
                  </a:moveTo>
                  <a:cubicBezTo>
                    <a:pt x="208" y="219"/>
                    <a:pt x="0" y="214"/>
                    <a:pt x="0" y="13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7"/>
                    <a:pt x="109" y="68"/>
                    <a:pt x="249" y="68"/>
                  </a:cubicBezTo>
                  <a:cubicBezTo>
                    <a:pt x="403" y="68"/>
                    <a:pt x="469" y="36"/>
                    <a:pt x="469" y="19"/>
                  </a:cubicBezTo>
                  <a:cubicBezTo>
                    <a:pt x="469" y="8"/>
                    <a:pt x="478" y="0"/>
                    <a:pt x="488" y="0"/>
                  </a:cubicBezTo>
                  <a:cubicBezTo>
                    <a:pt x="499" y="0"/>
                    <a:pt x="508" y="8"/>
                    <a:pt x="508" y="19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212"/>
                    <a:pt x="310" y="219"/>
                    <a:pt x="249" y="219"/>
                  </a:cubicBezTo>
                  <a:close/>
                  <a:moveTo>
                    <a:pt x="39" y="72"/>
                  </a:moveTo>
                  <a:cubicBezTo>
                    <a:pt x="39" y="130"/>
                    <a:pt x="39" y="130"/>
                    <a:pt x="39" y="130"/>
                  </a:cubicBezTo>
                  <a:cubicBezTo>
                    <a:pt x="39" y="148"/>
                    <a:pt x="109" y="180"/>
                    <a:pt x="249" y="180"/>
                  </a:cubicBezTo>
                  <a:cubicBezTo>
                    <a:pt x="403" y="180"/>
                    <a:pt x="469" y="147"/>
                    <a:pt x="469" y="130"/>
                  </a:cubicBezTo>
                  <a:cubicBezTo>
                    <a:pt x="469" y="71"/>
                    <a:pt x="469" y="71"/>
                    <a:pt x="469" y="71"/>
                  </a:cubicBezTo>
                  <a:cubicBezTo>
                    <a:pt x="408" y="104"/>
                    <a:pt x="293" y="107"/>
                    <a:pt x="249" y="107"/>
                  </a:cubicBezTo>
                  <a:cubicBezTo>
                    <a:pt x="219" y="107"/>
                    <a:pt x="101" y="105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295">
              <a:extLst>
                <a:ext uri="{FF2B5EF4-FFF2-40B4-BE49-F238E27FC236}">
                  <a16:creationId xmlns:a16="http://schemas.microsoft.com/office/drawing/2014/main" id="{0B6D3CEF-2507-C33D-161A-3C2C574102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3546" y="5870393"/>
              <a:ext cx="256773" cy="106947"/>
            </a:xfrm>
            <a:custGeom>
              <a:avLst/>
              <a:gdLst>
                <a:gd name="T0" fmla="*/ 249 w 508"/>
                <a:gd name="T1" fmla="*/ 212 h 212"/>
                <a:gd name="T2" fmla="*/ 0 w 508"/>
                <a:gd name="T3" fmla="*/ 123 h 212"/>
                <a:gd name="T4" fmla="*/ 0 w 508"/>
                <a:gd name="T5" fmla="*/ 20 h 212"/>
                <a:gd name="T6" fmla="*/ 20 w 508"/>
                <a:gd name="T7" fmla="*/ 0 h 212"/>
                <a:gd name="T8" fmla="*/ 39 w 508"/>
                <a:gd name="T9" fmla="*/ 20 h 212"/>
                <a:gd name="T10" fmla="*/ 249 w 508"/>
                <a:gd name="T11" fmla="*/ 69 h 212"/>
                <a:gd name="T12" fmla="*/ 469 w 508"/>
                <a:gd name="T13" fmla="*/ 19 h 212"/>
                <a:gd name="T14" fmla="*/ 488 w 508"/>
                <a:gd name="T15" fmla="*/ 0 h 212"/>
                <a:gd name="T16" fmla="*/ 508 w 508"/>
                <a:gd name="T17" fmla="*/ 20 h 212"/>
                <a:gd name="T18" fmla="*/ 249 w 508"/>
                <a:gd name="T19" fmla="*/ 108 h 212"/>
                <a:gd name="T20" fmla="*/ 39 w 508"/>
                <a:gd name="T21" fmla="*/ 69 h 212"/>
                <a:gd name="T22" fmla="*/ 39 w 508"/>
                <a:gd name="T23" fmla="*/ 123 h 212"/>
                <a:gd name="T24" fmla="*/ 249 w 508"/>
                <a:gd name="T25" fmla="*/ 173 h 212"/>
                <a:gd name="T26" fmla="*/ 469 w 508"/>
                <a:gd name="T27" fmla="*/ 123 h 212"/>
                <a:gd name="T28" fmla="*/ 469 w 508"/>
                <a:gd name="T29" fmla="*/ 97 h 212"/>
                <a:gd name="T30" fmla="*/ 488 w 508"/>
                <a:gd name="T31" fmla="*/ 78 h 212"/>
                <a:gd name="T32" fmla="*/ 508 w 508"/>
                <a:gd name="T33" fmla="*/ 97 h 212"/>
                <a:gd name="T34" fmla="*/ 508 w 508"/>
                <a:gd name="T35" fmla="*/ 123 h 212"/>
                <a:gd name="T36" fmla="*/ 249 w 508"/>
                <a:gd name="T3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8" h="212">
                  <a:moveTo>
                    <a:pt x="249" y="212"/>
                  </a:moveTo>
                  <a:cubicBezTo>
                    <a:pt x="129" y="212"/>
                    <a:pt x="0" y="188"/>
                    <a:pt x="0" y="1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43" y="34"/>
                    <a:pt x="122" y="69"/>
                    <a:pt x="249" y="69"/>
                  </a:cubicBezTo>
                  <a:cubicBezTo>
                    <a:pt x="385" y="69"/>
                    <a:pt x="465" y="34"/>
                    <a:pt x="469" y="19"/>
                  </a:cubicBezTo>
                  <a:cubicBezTo>
                    <a:pt x="469" y="9"/>
                    <a:pt x="478" y="0"/>
                    <a:pt x="488" y="0"/>
                  </a:cubicBezTo>
                  <a:cubicBezTo>
                    <a:pt x="499" y="0"/>
                    <a:pt x="508" y="9"/>
                    <a:pt x="508" y="20"/>
                  </a:cubicBezTo>
                  <a:cubicBezTo>
                    <a:pt x="508" y="77"/>
                    <a:pt x="375" y="108"/>
                    <a:pt x="249" y="108"/>
                  </a:cubicBezTo>
                  <a:cubicBezTo>
                    <a:pt x="179" y="108"/>
                    <a:pt x="89" y="96"/>
                    <a:pt x="39" y="69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41"/>
                    <a:pt x="109" y="173"/>
                    <a:pt x="249" y="173"/>
                  </a:cubicBezTo>
                  <a:cubicBezTo>
                    <a:pt x="403" y="173"/>
                    <a:pt x="469" y="140"/>
                    <a:pt x="469" y="123"/>
                  </a:cubicBezTo>
                  <a:cubicBezTo>
                    <a:pt x="469" y="97"/>
                    <a:pt x="469" y="97"/>
                    <a:pt x="469" y="97"/>
                  </a:cubicBezTo>
                  <a:cubicBezTo>
                    <a:pt x="469" y="87"/>
                    <a:pt x="478" y="78"/>
                    <a:pt x="488" y="78"/>
                  </a:cubicBezTo>
                  <a:cubicBezTo>
                    <a:pt x="499" y="78"/>
                    <a:pt x="508" y="87"/>
                    <a:pt x="508" y="97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205"/>
                    <a:pt x="310" y="212"/>
                    <a:pt x="249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Rechteck 30">
            <a:extLst>
              <a:ext uri="{FF2B5EF4-FFF2-40B4-BE49-F238E27FC236}">
                <a16:creationId xmlns:a16="http://schemas.microsoft.com/office/drawing/2014/main" id="{30E96AA1-CA14-2EC5-4099-AFC2EBF7FD2C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2086549" y="4192815"/>
            <a:ext cx="2710303" cy="1512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Weather Independent Radar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Multispectral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High-Resolution Optical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  <a:p>
            <a:pPr marL="214313" indent="-21431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  <a:p>
            <a:pPr marL="214313" indent="-21431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42" name="Rechteck 33">
            <a:extLst>
              <a:ext uri="{FF2B5EF4-FFF2-40B4-BE49-F238E27FC236}">
                <a16:creationId xmlns:a16="http://schemas.microsoft.com/office/drawing/2014/main" id="{47300BA8-FF24-81EB-FB6E-1B3F055DF068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5209960" y="4200688"/>
            <a:ext cx="2343975" cy="1512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Analysis of satellite data to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 detect Third Party Interferences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Irrelevant activities are filtered out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  <a:p>
            <a:pPr marL="214313" indent="-21431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75DA8774-9F97-D4D5-FE98-C2DB96B299C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830" y="2698110"/>
            <a:ext cx="2351104" cy="1401607"/>
          </a:xfrm>
          <a:prstGeom prst="rect">
            <a:avLst/>
          </a:prstGeom>
        </p:spPr>
      </p:pic>
      <p:sp>
        <p:nvSpPr>
          <p:cNvPr id="44" name="Rechteck 33">
            <a:extLst>
              <a:ext uri="{FF2B5EF4-FFF2-40B4-BE49-F238E27FC236}">
                <a16:creationId xmlns:a16="http://schemas.microsoft.com/office/drawing/2014/main" id="{FBEFABC0-C71F-63CA-31BA-43975D81D21A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7784124" y="4191689"/>
            <a:ext cx="2626129" cy="1512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TPIs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 are reported in the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web-based COSMIC-EYE app</a:t>
            </a:r>
          </a:p>
          <a:p>
            <a:pPr marL="214313" indent="-214313">
              <a:lnSpc>
                <a:spcPct val="150000"/>
              </a:lnSpc>
              <a:spcBef>
                <a:spcPts val="300"/>
              </a:spcBef>
              <a:buClr>
                <a:srgbClr val="8C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Along with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optical images for location of interest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36B751-8CD0-9F9F-239E-A92CB8AF1B55}"/>
              </a:ext>
            </a:extLst>
          </p:cNvPr>
          <p:cNvCxnSpPr>
            <a:cxnSpLocks/>
          </p:cNvCxnSpPr>
          <p:nvPr/>
        </p:nvCxnSpPr>
        <p:spPr>
          <a:xfrm>
            <a:off x="2726400" y="1721418"/>
            <a:ext cx="32992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Graphic 45" descr="Research with solid fill">
            <a:extLst>
              <a:ext uri="{FF2B5EF4-FFF2-40B4-BE49-F238E27FC236}">
                <a16:creationId xmlns:a16="http://schemas.microsoft.com/office/drawing/2014/main" id="{2D80FDA5-7AD4-6AC2-D00A-C5345B7F88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30977" y="2351591"/>
            <a:ext cx="249994" cy="2499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B2215D-016D-A05D-CCEF-CDCD27D797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63011" y="2695716"/>
            <a:ext cx="2514872" cy="14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1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E15B8C-4505-858B-3C05-3014221C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0676" y="478800"/>
            <a:ext cx="1872782" cy="304967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NL" dirty="0"/>
              <a:t>Den Haag, 21 May 2024</a:t>
            </a:r>
            <a:endParaRPr lang="nl-NL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34F4E80-56AE-DCAF-E2A8-202C35BA59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2752" y="783767"/>
            <a:ext cx="3366000" cy="2652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094865-6581-A347-8F98-A52BDF8BD855}"/>
              </a:ext>
            </a:extLst>
          </p:cNvPr>
          <p:cNvSpPr>
            <a:spLocks/>
          </p:cNvSpPr>
          <p:nvPr/>
        </p:nvSpPr>
        <p:spPr>
          <a:xfrm>
            <a:off x="2726400" y="6570000"/>
            <a:ext cx="7347600" cy="18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23F0CF-8550-CA35-B134-A855B0982F9C}"/>
              </a:ext>
            </a:extLst>
          </p:cNvPr>
          <p:cNvSpPr>
            <a:spLocks/>
          </p:cNvSpPr>
          <p:nvPr/>
        </p:nvSpPr>
        <p:spPr>
          <a:xfrm>
            <a:off x="9220441" y="923863"/>
            <a:ext cx="634364" cy="171450"/>
          </a:xfrm>
          <a:prstGeom prst="rect">
            <a:avLst/>
          </a:prstGeom>
        </p:spPr>
        <p:txBody>
          <a:bodyPr/>
          <a:lstStyle/>
          <a:p>
            <a:pPr defTabSz="868680">
              <a:spcAft>
                <a:spcPts val="600"/>
              </a:spcAft>
            </a:pPr>
            <a:r>
              <a:rPr lang="nl-NL" sz="1710"/>
              <a:t>#</a:t>
            </a:r>
            <a:fld id="{41DB2716-3555-4756-BDF8-0DE425FAE472}" type="slidenum">
              <a:rPr lang="nl-NL" sz="1710"/>
              <a:pPr defTabSz="868680"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7" name="Afbeelding 6" descr="Afbeelding met tekst, schermopname, software, Multimediasoftware&#10;&#10;Automatisch gegenereerde beschrijving">
            <a:extLst>
              <a:ext uri="{FF2B5EF4-FFF2-40B4-BE49-F238E27FC236}">
                <a16:creationId xmlns:a16="http://schemas.microsoft.com/office/drawing/2014/main" id="{EF2AE993-7C2B-9C2B-BAC2-EDDA4D4A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44" y="1009588"/>
            <a:ext cx="3889475" cy="2613371"/>
          </a:xfrm>
          <a:prstGeom prst="rect">
            <a:avLst/>
          </a:prstGeom>
        </p:spPr>
      </p:pic>
      <p:pic>
        <p:nvPicPr>
          <p:cNvPr id="9" name="Afbeelding 8" descr="Afbeelding met tekst, schermopname, Multimediasoftware, software&#10;&#10;Automatisch gegenereerde beschrijving">
            <a:extLst>
              <a:ext uri="{FF2B5EF4-FFF2-40B4-BE49-F238E27FC236}">
                <a16:creationId xmlns:a16="http://schemas.microsoft.com/office/drawing/2014/main" id="{925F30F0-90C2-016C-5A10-5B060BA2C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44" y="3864409"/>
            <a:ext cx="3867505" cy="2948460"/>
          </a:xfrm>
          <a:prstGeom prst="rect">
            <a:avLst/>
          </a:prstGeom>
        </p:spPr>
      </p:pic>
      <p:pic>
        <p:nvPicPr>
          <p:cNvPr id="10" name="Afbeelding 9" descr="Afbeelding met buitenshuis, Luchtfotografie, kruispunt, Transport-corridor&#10;&#10;Automatisch gegenereerde beschrijving">
            <a:extLst>
              <a:ext uri="{FF2B5EF4-FFF2-40B4-BE49-F238E27FC236}">
                <a16:creationId xmlns:a16="http://schemas.microsoft.com/office/drawing/2014/main" id="{C886B440-E4F5-93CD-A901-CF23417FB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68386"/>
            <a:ext cx="4411419" cy="2940506"/>
          </a:xfrm>
          <a:prstGeom prst="rect">
            <a:avLst/>
          </a:prstGeom>
        </p:spPr>
      </p:pic>
      <p:pic>
        <p:nvPicPr>
          <p:cNvPr id="8" name="Afbeelding 7" descr="Afbeelding met gras, boom, buitenshuis, huis&#10;&#10;Automatisch gegenereerde beschrijving">
            <a:extLst>
              <a:ext uri="{FF2B5EF4-FFF2-40B4-BE49-F238E27FC236}">
                <a16:creationId xmlns:a16="http://schemas.microsoft.com/office/drawing/2014/main" id="{D8666B74-F3C6-AECE-16B8-CF78EDFF9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06125"/>
            <a:ext cx="4418214" cy="29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AD85-8DCE-34C0-36FB-78439146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47" y="1092033"/>
            <a:ext cx="7347600" cy="738000"/>
          </a:xfrm>
        </p:spPr>
        <p:txBody>
          <a:bodyPr>
            <a:normAutofit/>
          </a:bodyPr>
          <a:lstStyle/>
          <a:p>
            <a:r>
              <a:rPr lang="en-AU" u="sng" dirty="0">
                <a:latin typeface="Calibri" panose="020F0502020204030204" pitchFamily="34" charset="0"/>
                <a:cs typeface="Calibri" panose="020F0502020204030204" pitchFamily="34" charset="0"/>
              </a:rPr>
              <a:t>COSMIC-EYE for Gasunie -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394C-8DD6-FB01-8A50-8E85F6B2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 dirty="0"/>
              <a:t>Den Haag, 21 May 2024</a:t>
            </a:r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0C0FE5-066C-A748-3F5C-32DD880D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0922" y="6581545"/>
            <a:ext cx="3214760" cy="204480"/>
          </a:xfrm>
        </p:spPr>
        <p:txBody>
          <a:bodyPr/>
          <a:lstStyle/>
          <a:p>
            <a:r>
              <a:rPr lang="nl-NL" b="0" dirty="0" err="1">
                <a:latin typeface="Calibri" panose="020F0502020204030204" pitchFamily="34" charset="0"/>
                <a:cs typeface="Calibri" panose="020F0502020204030204" pitchFamily="34" charset="0"/>
              </a:rPr>
              <a:t>Satellite-based</a:t>
            </a:r>
            <a:r>
              <a:rPr lang="nl-NL" b="0" dirty="0">
                <a:latin typeface="Calibri" panose="020F0502020204030204" pitchFamily="34" charset="0"/>
                <a:cs typeface="Calibri" panose="020F0502020204030204" pitchFamily="34" charset="0"/>
              </a:rPr>
              <a:t> right-of-way </a:t>
            </a:r>
            <a:r>
              <a:rPr lang="nl-NL" b="0" dirty="0" err="1">
                <a:latin typeface="Calibri" panose="020F0502020204030204" pitchFamily="34" charset="0"/>
                <a:cs typeface="Calibri" panose="020F0502020204030204" pitchFamily="34" charset="0"/>
              </a:rPr>
              <a:t>inspections</a:t>
            </a:r>
            <a:endParaRPr lang="nl-NL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11EF24-AC08-E584-F20A-C0C384162BBE}"/>
              </a:ext>
            </a:extLst>
          </p:cNvPr>
          <p:cNvGraphicFramePr>
            <a:graphicFrameLocks noGrp="1"/>
          </p:cNvGraphicFramePr>
          <p:nvPr/>
        </p:nvGraphicFramePr>
        <p:xfrm>
          <a:off x="2229340" y="1652031"/>
          <a:ext cx="8061440" cy="461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793">
                  <a:extLst>
                    <a:ext uri="{9D8B030D-6E8A-4147-A177-3AD203B41FA5}">
                      <a16:colId xmlns:a16="http://schemas.microsoft.com/office/drawing/2014/main" val="3647496357"/>
                    </a:ext>
                  </a:extLst>
                </a:gridCol>
                <a:gridCol w="1339927">
                  <a:extLst>
                    <a:ext uri="{9D8B030D-6E8A-4147-A177-3AD203B41FA5}">
                      <a16:colId xmlns:a16="http://schemas.microsoft.com/office/drawing/2014/main" val="6243074"/>
                    </a:ext>
                  </a:extLst>
                </a:gridCol>
                <a:gridCol w="2015360">
                  <a:extLst>
                    <a:ext uri="{9D8B030D-6E8A-4147-A177-3AD203B41FA5}">
                      <a16:colId xmlns:a16="http://schemas.microsoft.com/office/drawing/2014/main" val="954191806"/>
                    </a:ext>
                  </a:extLst>
                </a:gridCol>
                <a:gridCol w="2015360">
                  <a:extLst>
                    <a:ext uri="{9D8B030D-6E8A-4147-A177-3AD203B41FA5}">
                      <a16:colId xmlns:a16="http://schemas.microsoft.com/office/drawing/2014/main" val="450894395"/>
                    </a:ext>
                  </a:extLst>
                </a:gridCol>
              </a:tblGrid>
              <a:tr h="340210">
                <a:tc>
                  <a:txBody>
                    <a:bodyPr/>
                    <a:lstStyle/>
                    <a:p>
                      <a:r>
                        <a:rPr lang="en-US" sz="1200" i="1" dirty="0"/>
                        <a:t>Area</a:t>
                      </a:r>
                    </a:p>
                  </a:txBody>
                  <a:tcPr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The Hague</a:t>
                      </a:r>
                    </a:p>
                  </a:txBody>
                  <a:tcPr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Terneuzen</a:t>
                      </a:r>
                    </a:p>
                  </a:txBody>
                  <a:tcPr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Twente</a:t>
                      </a:r>
                    </a:p>
                  </a:txBody>
                  <a:tcPr>
                    <a:solidFill>
                      <a:srgbClr val="8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02307"/>
                  </a:ext>
                </a:extLst>
              </a:tr>
              <a:tr h="430274">
                <a:tc>
                  <a:txBody>
                    <a:bodyPr/>
                    <a:lstStyle/>
                    <a:p>
                      <a:pPr algn="l"/>
                      <a:r>
                        <a:rPr lang="en-US" sz="1200" i="1"/>
                        <a:t>Number of TPIs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430848"/>
                  </a:ext>
                </a:extLst>
              </a:tr>
              <a:tr h="1164749">
                <a:tc>
                  <a:txBody>
                    <a:bodyPr/>
                    <a:lstStyle/>
                    <a:p>
                      <a:r>
                        <a:rPr lang="en-US" sz="1200" i="1"/>
                        <a:t>Relevance of activities:</a:t>
                      </a:r>
                      <a:br>
                        <a:rPr lang="en-US" sz="1200" i="1"/>
                      </a:br>
                      <a:endParaRPr lang="en-US" sz="1200" i="1"/>
                    </a:p>
                    <a:p>
                      <a:r>
                        <a:rPr lang="en-US" sz="1200" i="1"/>
                        <a:t>    </a:t>
                      </a:r>
                      <a:r>
                        <a:rPr lang="en-US" sz="1200" i="0"/>
                        <a:t>Relevant activity</a:t>
                      </a:r>
                    </a:p>
                    <a:p>
                      <a:r>
                        <a:rPr lang="en-US" sz="1200" i="0"/>
                        <a:t>    Non-relevant activity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11276"/>
                  </a:ext>
                </a:extLst>
              </a:tr>
              <a:tr h="1378416">
                <a:tc>
                  <a:txBody>
                    <a:bodyPr/>
                    <a:lstStyle/>
                    <a:p>
                      <a:r>
                        <a:rPr lang="en-US" sz="1200" i="1"/>
                        <a:t>Comparison with helicopter: Detection capability</a:t>
                      </a:r>
                    </a:p>
                    <a:p>
                      <a:endParaRPr lang="en-US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709470"/>
                  </a:ext>
                </a:extLst>
              </a:tr>
              <a:tr h="1299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Comparison with helicopter: Moment of detection</a:t>
                      </a:r>
                    </a:p>
                    <a:p>
                      <a:endParaRPr lang="en-US" sz="1200" i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i="0" dirty="0"/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57947"/>
                  </a:ext>
                </a:extLst>
              </a:tr>
            </a:tbl>
          </a:graphicData>
        </a:graphic>
      </p:graphicFrame>
      <p:graphicFrame>
        <p:nvGraphicFramePr>
          <p:cNvPr id="54" name="Grafiek 9">
            <a:extLst>
              <a:ext uri="{FF2B5EF4-FFF2-40B4-BE49-F238E27FC236}">
                <a16:creationId xmlns:a16="http://schemas.microsoft.com/office/drawing/2014/main" id="{741BFEA5-73CE-36AC-B883-B5F5D6A99209}"/>
              </a:ext>
            </a:extLst>
          </p:cNvPr>
          <p:cNvGraphicFramePr/>
          <p:nvPr/>
        </p:nvGraphicFramePr>
        <p:xfrm>
          <a:off x="4697342" y="2243994"/>
          <a:ext cx="1952749" cy="151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Grafiek 9">
            <a:extLst>
              <a:ext uri="{FF2B5EF4-FFF2-40B4-BE49-F238E27FC236}">
                <a16:creationId xmlns:a16="http://schemas.microsoft.com/office/drawing/2014/main" id="{62AF9C24-94FA-A6E2-D50D-AD42ED80BB7A}"/>
              </a:ext>
            </a:extLst>
          </p:cNvPr>
          <p:cNvGraphicFramePr/>
          <p:nvPr/>
        </p:nvGraphicFramePr>
        <p:xfrm>
          <a:off x="6356513" y="2259068"/>
          <a:ext cx="1952751" cy="151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Grafiek 9">
            <a:extLst>
              <a:ext uri="{FF2B5EF4-FFF2-40B4-BE49-F238E27FC236}">
                <a16:creationId xmlns:a16="http://schemas.microsoft.com/office/drawing/2014/main" id="{B00619E4-D52E-7D8D-601F-C1C2C17CC1D0}"/>
              </a:ext>
            </a:extLst>
          </p:cNvPr>
          <p:cNvGraphicFramePr/>
          <p:nvPr/>
        </p:nvGraphicFramePr>
        <p:xfrm>
          <a:off x="8389332" y="2247580"/>
          <a:ext cx="1952751" cy="151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B2DB705-598D-DE59-A79A-16A89E1E75A8}"/>
              </a:ext>
            </a:extLst>
          </p:cNvPr>
          <p:cNvSpPr/>
          <p:nvPr/>
        </p:nvSpPr>
        <p:spPr>
          <a:xfrm>
            <a:off x="2305695" y="2911692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40B6EE4-D232-04EC-13B1-88CF503149E6}"/>
              </a:ext>
            </a:extLst>
          </p:cNvPr>
          <p:cNvSpPr/>
          <p:nvPr/>
        </p:nvSpPr>
        <p:spPr>
          <a:xfrm>
            <a:off x="2305695" y="3117685"/>
            <a:ext cx="180000" cy="180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EBA270E-0AE2-47B5-5121-87F9E901AC35}"/>
              </a:ext>
            </a:extLst>
          </p:cNvPr>
          <p:cNvSpPr/>
          <p:nvPr/>
        </p:nvSpPr>
        <p:spPr>
          <a:xfrm>
            <a:off x="2325791" y="4055633"/>
            <a:ext cx="180000" cy="18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DA8F266-A163-EB72-95B0-B168F9D5B767}"/>
              </a:ext>
            </a:extLst>
          </p:cNvPr>
          <p:cNvSpPr/>
          <p:nvPr/>
        </p:nvSpPr>
        <p:spPr>
          <a:xfrm>
            <a:off x="2330115" y="4610485"/>
            <a:ext cx="180000" cy="18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F73CF34-DC32-0036-BF2D-520D921E6D0F}"/>
              </a:ext>
            </a:extLst>
          </p:cNvPr>
          <p:cNvSpPr/>
          <p:nvPr/>
        </p:nvSpPr>
        <p:spPr>
          <a:xfrm>
            <a:off x="2325791" y="4321751"/>
            <a:ext cx="180000" cy="180000"/>
          </a:xfrm>
          <a:prstGeom prst="roundRect">
            <a:avLst/>
          </a:prstGeom>
          <a:solidFill>
            <a:srgbClr val="691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FF905C-4ECE-C88C-0C15-140C2848D4A3}"/>
              </a:ext>
            </a:extLst>
          </p:cNvPr>
          <p:cNvGraphicFramePr>
            <a:graphicFrameLocks/>
          </p:cNvGraphicFramePr>
          <p:nvPr/>
        </p:nvGraphicFramePr>
        <p:xfrm>
          <a:off x="6095084" y="3531222"/>
          <a:ext cx="2533080" cy="151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36E097-5AB2-4C4F-B785-D3BD5696819A}"/>
              </a:ext>
            </a:extLst>
          </p:cNvPr>
          <p:cNvGraphicFramePr>
            <a:graphicFrameLocks/>
          </p:cNvGraphicFramePr>
          <p:nvPr/>
        </p:nvGraphicFramePr>
        <p:xfrm>
          <a:off x="8283590" y="3508417"/>
          <a:ext cx="2227231" cy="151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6F6E6F-5B76-5F47-8106-277471334C3B}"/>
              </a:ext>
            </a:extLst>
          </p:cNvPr>
          <p:cNvGraphicFramePr>
            <a:graphicFrameLocks/>
          </p:cNvGraphicFramePr>
          <p:nvPr/>
        </p:nvGraphicFramePr>
        <p:xfrm>
          <a:off x="4448044" y="3524954"/>
          <a:ext cx="2526500" cy="151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A034687-04A7-7A90-9E33-C1BB6017AB6D}"/>
              </a:ext>
            </a:extLst>
          </p:cNvPr>
          <p:cNvSpPr txBox="1"/>
          <p:nvPr/>
        </p:nvSpPr>
        <p:spPr>
          <a:xfrm>
            <a:off x="2604623" y="4067960"/>
            <a:ext cx="9549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Only helicopter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9CC72E-0C71-A90C-BF9A-FDC01D8C010C}"/>
              </a:ext>
            </a:extLst>
          </p:cNvPr>
          <p:cNvSpPr txBox="1"/>
          <p:nvPr/>
        </p:nvSpPr>
        <p:spPr>
          <a:xfrm>
            <a:off x="2602241" y="4329018"/>
            <a:ext cx="10999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Only COSMIC-EYE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3E7AF1-AAC7-A142-5A1B-D75B9D323C05}"/>
              </a:ext>
            </a:extLst>
          </p:cNvPr>
          <p:cNvSpPr txBox="1"/>
          <p:nvPr/>
        </p:nvSpPr>
        <p:spPr>
          <a:xfrm>
            <a:off x="2602838" y="4605511"/>
            <a:ext cx="2965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Both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04AC262A-AD29-8816-AD83-8DAAD0B3116D}"/>
              </a:ext>
            </a:extLst>
          </p:cNvPr>
          <p:cNvGraphicFramePr>
            <a:graphicFrameLocks/>
          </p:cNvGraphicFramePr>
          <p:nvPr/>
        </p:nvGraphicFramePr>
        <p:xfrm>
          <a:off x="6255301" y="4879746"/>
          <a:ext cx="2200200" cy="135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78DCDE4C-EA4A-2D3D-0697-E764BE922945}"/>
              </a:ext>
            </a:extLst>
          </p:cNvPr>
          <p:cNvGraphicFramePr>
            <a:graphicFrameLocks/>
          </p:cNvGraphicFramePr>
          <p:nvPr/>
        </p:nvGraphicFramePr>
        <p:xfrm>
          <a:off x="8345267" y="4910005"/>
          <a:ext cx="2090355" cy="135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4696F5AB-5536-5E85-B28E-9215704A3535}"/>
              </a:ext>
            </a:extLst>
          </p:cNvPr>
          <p:cNvGraphicFramePr>
            <a:graphicFrameLocks/>
          </p:cNvGraphicFramePr>
          <p:nvPr/>
        </p:nvGraphicFramePr>
        <p:xfrm>
          <a:off x="4859678" y="4879747"/>
          <a:ext cx="1612978" cy="135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B36B3A-482D-38C4-8228-5801537C44DF}"/>
              </a:ext>
            </a:extLst>
          </p:cNvPr>
          <p:cNvSpPr/>
          <p:nvPr/>
        </p:nvSpPr>
        <p:spPr>
          <a:xfrm>
            <a:off x="2328845" y="5688739"/>
            <a:ext cx="180000" cy="180000"/>
          </a:xfrm>
          <a:prstGeom prst="roundRect">
            <a:avLst/>
          </a:prstGeom>
          <a:solidFill>
            <a:srgbClr val="691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790F01-4A8F-4006-A336-76AE46FBF650}"/>
              </a:ext>
            </a:extLst>
          </p:cNvPr>
          <p:cNvSpPr/>
          <p:nvPr/>
        </p:nvSpPr>
        <p:spPr>
          <a:xfrm>
            <a:off x="2324054" y="5434071"/>
            <a:ext cx="180000" cy="18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976FD-1E15-3CCE-16BA-218DDFD79466}"/>
              </a:ext>
            </a:extLst>
          </p:cNvPr>
          <p:cNvSpPr txBox="1"/>
          <p:nvPr/>
        </p:nvSpPr>
        <p:spPr>
          <a:xfrm>
            <a:off x="2574594" y="5426758"/>
            <a:ext cx="9265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Helicopter first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56EB9-0141-89B3-836C-5F1C95FB85A6}"/>
              </a:ext>
            </a:extLst>
          </p:cNvPr>
          <p:cNvSpPr txBox="1"/>
          <p:nvPr/>
        </p:nvSpPr>
        <p:spPr>
          <a:xfrm>
            <a:off x="2572213" y="5687816"/>
            <a:ext cx="10554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COSMIC-EYE first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75083-F976-46A6-2416-87CF12290C00}"/>
              </a:ext>
            </a:extLst>
          </p:cNvPr>
          <p:cNvSpPr txBox="1"/>
          <p:nvPr/>
        </p:nvSpPr>
        <p:spPr>
          <a:xfrm flipH="1">
            <a:off x="6935399" y="5250298"/>
            <a:ext cx="3454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61C153-4C0F-121F-05AA-BF4442D968B6}"/>
              </a:ext>
            </a:extLst>
          </p:cNvPr>
          <p:cNvSpPr txBox="1"/>
          <p:nvPr/>
        </p:nvSpPr>
        <p:spPr>
          <a:xfrm flipH="1">
            <a:off x="7275742" y="5606420"/>
            <a:ext cx="3454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5B4BB-379E-0B18-1918-19CDE00098AE}"/>
              </a:ext>
            </a:extLst>
          </p:cNvPr>
          <p:cNvSpPr txBox="1"/>
          <p:nvPr/>
        </p:nvSpPr>
        <p:spPr>
          <a:xfrm flipH="1">
            <a:off x="5641989" y="5621113"/>
            <a:ext cx="3454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35F1C-BF93-BF36-F4FA-33A56A1C0FE6}"/>
              </a:ext>
            </a:extLst>
          </p:cNvPr>
          <p:cNvSpPr txBox="1"/>
          <p:nvPr/>
        </p:nvSpPr>
        <p:spPr>
          <a:xfrm flipH="1">
            <a:off x="5246172" y="5306248"/>
            <a:ext cx="3454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52070-31D7-6196-0677-AF02FA53A8BD}"/>
              </a:ext>
            </a:extLst>
          </p:cNvPr>
          <p:cNvSpPr txBox="1"/>
          <p:nvPr/>
        </p:nvSpPr>
        <p:spPr>
          <a:xfrm flipH="1">
            <a:off x="9365707" y="5654978"/>
            <a:ext cx="3454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C6688C-C8AC-B691-3C63-1B0748F091F2}"/>
              </a:ext>
            </a:extLst>
          </p:cNvPr>
          <p:cNvSpPr txBox="1"/>
          <p:nvPr/>
        </p:nvSpPr>
        <p:spPr>
          <a:xfrm flipH="1">
            <a:off x="8954673" y="5332070"/>
            <a:ext cx="3454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397580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730F-B0BE-2072-2827-27122304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>
                <a:latin typeface="Calibri" panose="020F0502020204030204" pitchFamily="34" charset="0"/>
                <a:cs typeface="Calibri" panose="020F0502020204030204" pitchFamily="34" charset="0"/>
              </a:rPr>
              <a:t>Orbital Eye x Gasunie: </a:t>
            </a:r>
            <a:r>
              <a:rPr lang="nl-NL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r>
              <a:rPr lang="nl-NL" u="sng" dirty="0">
                <a:latin typeface="Calibri" panose="020F0502020204030204" pitchFamily="34" charset="0"/>
                <a:cs typeface="Calibri" panose="020F0502020204030204" pitchFamily="34" charset="0"/>
              </a:rPr>
              <a:t> in a nutshell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E0812144-5A0C-21D3-6903-492B77FA531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454" y="3203388"/>
            <a:ext cx="2615916" cy="28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Quicker</a:t>
            </a: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nl-NL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Broader</a:t>
            </a: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 scope of </a:t>
            </a: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nl-NL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endParaRPr lang="nl-NL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Exact </a:t>
            </a: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lang="nl-NL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nl-NL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nl-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-cases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20CD-BFD0-2D65-4B0A-3B43FE24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Den Haag, 21 May 2024</a:t>
            </a:r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F9E99C-2B67-E032-65AB-D93CB923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0922" y="6581545"/>
            <a:ext cx="3214760" cy="204480"/>
          </a:xfrm>
        </p:spPr>
        <p:txBody>
          <a:bodyPr/>
          <a:lstStyle/>
          <a:p>
            <a:r>
              <a:rPr lang="nl-NL" b="0" dirty="0" err="1">
                <a:latin typeface="Calibri" panose="020F0502020204030204" pitchFamily="34" charset="0"/>
                <a:cs typeface="Calibri" panose="020F0502020204030204" pitchFamily="34" charset="0"/>
              </a:rPr>
              <a:t>Satellite-based</a:t>
            </a:r>
            <a:r>
              <a:rPr lang="nl-NL" b="0" dirty="0">
                <a:latin typeface="Calibri" panose="020F0502020204030204" pitchFamily="34" charset="0"/>
                <a:cs typeface="Calibri" panose="020F0502020204030204" pitchFamily="34" charset="0"/>
              </a:rPr>
              <a:t> right-of-way </a:t>
            </a:r>
            <a:r>
              <a:rPr lang="nl-NL" b="0" dirty="0" err="1">
                <a:latin typeface="Calibri" panose="020F0502020204030204" pitchFamily="34" charset="0"/>
                <a:cs typeface="Calibri" panose="020F0502020204030204" pitchFamily="34" charset="0"/>
              </a:rPr>
              <a:t>inspections</a:t>
            </a:r>
            <a:endParaRPr lang="nl-NL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3B172450-6655-FBAB-29FE-2A1D15FD58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663916" y="3160557"/>
            <a:ext cx="2615917" cy="28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60000" indent="-360000" algn="l" defTabSz="3600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Helicopter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pictures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picked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up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takes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Gasunie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personel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get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acquinted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COSMIC-EYE</a:t>
            </a:r>
          </a:p>
        </p:txBody>
      </p:sp>
      <p:sp>
        <p:nvSpPr>
          <p:cNvPr id="9" name="Lachebekje 8">
            <a:extLst>
              <a:ext uri="{FF2B5EF4-FFF2-40B4-BE49-F238E27FC236}">
                <a16:creationId xmlns:a16="http://schemas.microsoft.com/office/drawing/2014/main" id="{B9287D9E-C11A-8ABD-B6FB-84BD6286ED66}"/>
              </a:ext>
            </a:extLst>
          </p:cNvPr>
          <p:cNvSpPr/>
          <p:nvPr/>
        </p:nvSpPr>
        <p:spPr>
          <a:xfrm>
            <a:off x="1782427" y="2237559"/>
            <a:ext cx="727969" cy="7380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Lachebekje 9">
            <a:extLst>
              <a:ext uri="{FF2B5EF4-FFF2-40B4-BE49-F238E27FC236}">
                <a16:creationId xmlns:a16="http://schemas.microsoft.com/office/drawing/2014/main" id="{FF6C47CC-E25E-371C-9FA3-F0ECFDD623AA}"/>
              </a:ext>
            </a:extLst>
          </p:cNvPr>
          <p:cNvSpPr/>
          <p:nvPr/>
        </p:nvSpPr>
        <p:spPr>
          <a:xfrm>
            <a:off x="4675004" y="2237559"/>
            <a:ext cx="727969" cy="738000"/>
          </a:xfrm>
          <a:prstGeom prst="smileyFace">
            <a:avLst>
              <a:gd name="adj" fmla="val -15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Lachebekje 10">
            <a:extLst>
              <a:ext uri="{FF2B5EF4-FFF2-40B4-BE49-F238E27FC236}">
                <a16:creationId xmlns:a16="http://schemas.microsoft.com/office/drawing/2014/main" id="{F7F11328-8FF6-2885-9C33-D632F87265E9}"/>
              </a:ext>
            </a:extLst>
          </p:cNvPr>
          <p:cNvSpPr/>
          <p:nvPr/>
        </p:nvSpPr>
        <p:spPr>
          <a:xfrm>
            <a:off x="7432240" y="2237559"/>
            <a:ext cx="727969" cy="73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B1084BB2-90BC-8883-65BB-99ED0BCEC97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39568" y="3195819"/>
            <a:ext cx="2423774" cy="28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60000" indent="-360000" algn="l" defTabSz="3600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6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Direct action on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sky</a:t>
            </a:r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Optical image </a:t>
            </a:r>
            <a:r>
              <a:rPr lang="nl-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8B22F2-6320-9426-18BB-0DB80CE5D0EE}"/>
              </a:ext>
            </a:extLst>
          </p:cNvPr>
          <p:cNvSpPr txBox="1"/>
          <p:nvPr/>
        </p:nvSpPr>
        <p:spPr>
          <a:xfrm>
            <a:off x="9197686" y="2853798"/>
            <a:ext cx="24237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Pipeline Technology Conference 2024 - paper</a:t>
            </a:r>
            <a:endParaRPr lang="en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256F08-69F4-9F08-0259-E5021CB1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05" y="3407796"/>
            <a:ext cx="2861210" cy="28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Gasunie">
  <a:themeElements>
    <a:clrScheme name="Gasunie">
      <a:dk1>
        <a:srgbClr val="000000"/>
      </a:dk1>
      <a:lt1>
        <a:srgbClr val="FFFFFF"/>
      </a:lt1>
      <a:dk2>
        <a:srgbClr val="4A4B4D"/>
      </a:dk2>
      <a:lt2>
        <a:srgbClr val="E96138"/>
      </a:lt2>
      <a:accent1>
        <a:srgbClr val="747577"/>
      </a:accent1>
      <a:accent2>
        <a:srgbClr val="97BF0D"/>
      </a:accent2>
      <a:accent3>
        <a:srgbClr val="FFD600"/>
      </a:accent3>
      <a:accent4>
        <a:srgbClr val="56CAFF"/>
      </a:accent4>
      <a:accent5>
        <a:srgbClr val="D0D0D0"/>
      </a:accent5>
      <a:accent6>
        <a:srgbClr val="CC1F2C"/>
      </a:accent6>
      <a:hlink>
        <a:srgbClr val="000000"/>
      </a:hlink>
      <a:folHlink>
        <a:srgbClr val="841418"/>
      </a:folHlink>
    </a:clrScheme>
    <a:fontScheme name="Gasun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.potx" id="{07F6B332-BEDA-44F4-9E74-BBB1D4AD37AF}" vid="{66E9D816-3231-4AA9-AED4-B2EC7526272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271</Words>
  <Application>Microsoft Office PowerPoint</Application>
  <PresentationFormat>Breedbeeld</PresentationFormat>
  <Paragraphs>81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Gasunie</vt:lpstr>
      <vt:lpstr>Satellite based right-of-way inspections</vt:lpstr>
      <vt:lpstr>PowerPoint-presentatie</vt:lpstr>
      <vt:lpstr>COSMIC-EYE: How it works</vt:lpstr>
      <vt:lpstr>PowerPoint-presentatie</vt:lpstr>
      <vt:lpstr>COSMIC-EYE for Gasunie - results</vt:lpstr>
      <vt:lpstr>Orbital Eye x Gasunie: Conclusions in a nutshell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Losse slides voor NSO</dc:title>
  <dc:creator>Schoonbeek B.R.R. (Bas)</dc:creator>
  <cp:lastModifiedBy>Jelle Mol</cp:lastModifiedBy>
  <cp:revision>6</cp:revision>
  <dcterms:created xsi:type="dcterms:W3CDTF">2024-05-15T07:43:44Z</dcterms:created>
  <dcterms:modified xsi:type="dcterms:W3CDTF">2024-05-17T13:15:13Z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49f7dc-8924-440f-ac98-6a919d980a44_Enabled">
    <vt:lpwstr>true</vt:lpwstr>
  </property>
  <property fmtid="{D5CDD505-2E9C-101B-9397-08002B2CF9AE}" pid="3" name="MSIP_Label_9749f7dc-8924-440f-ac98-6a919d980a44_SetDate">
    <vt:lpwstr>2024-05-15T07:49:45Z</vt:lpwstr>
  </property>
  <property fmtid="{D5CDD505-2E9C-101B-9397-08002B2CF9AE}" pid="4" name="MSIP_Label_9749f7dc-8924-440f-ac98-6a919d980a44_Method">
    <vt:lpwstr>Privileged</vt:lpwstr>
  </property>
  <property fmtid="{D5CDD505-2E9C-101B-9397-08002B2CF9AE}" pid="5" name="MSIP_Label_9749f7dc-8924-440f-ac98-6a919d980a44_Name">
    <vt:lpwstr>Inf_intern</vt:lpwstr>
  </property>
  <property fmtid="{D5CDD505-2E9C-101B-9397-08002B2CF9AE}" pid="6" name="MSIP_Label_9749f7dc-8924-440f-ac98-6a919d980a44_SiteId">
    <vt:lpwstr>0dba6fac-6971-48f3-9af1-d8a86d20e1ed</vt:lpwstr>
  </property>
  <property fmtid="{D5CDD505-2E9C-101B-9397-08002B2CF9AE}" pid="7" name="MSIP_Label_9749f7dc-8924-440f-ac98-6a919d980a44_ActionId">
    <vt:lpwstr>1ceeaa70-1d32-4ccd-ba37-569fb9303e44</vt:lpwstr>
  </property>
  <property fmtid="{D5CDD505-2E9C-101B-9397-08002B2CF9AE}" pid="8" name="MSIP_Label_9749f7dc-8924-440f-ac98-6a919d980a44_ContentBits">
    <vt:lpwstr>2</vt:lpwstr>
  </property>
  <property fmtid="{D5CDD505-2E9C-101B-9397-08002B2CF9AE}" pid="9" name="ClassificationContentMarkingFooterLocations">
    <vt:lpwstr>Kantoorthema:8</vt:lpwstr>
  </property>
  <property fmtid="{D5CDD505-2E9C-101B-9397-08002B2CF9AE}" pid="10" name="ClassificationContentMarkingFooterText">
    <vt:lpwstr>Intern/Internal</vt:lpwstr>
  </property>
</Properties>
</file>